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3.xml" ContentType="application/vnd.openxmlformats-officedocument.presentationml.notesSlide+xml"/>
  <Override PartName="/ppt/ink/ink4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6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78"/>
  </p:notesMasterIdLst>
  <p:sldIdLst>
    <p:sldId id="256" r:id="rId2"/>
    <p:sldId id="686" r:id="rId3"/>
    <p:sldId id="694" r:id="rId4"/>
    <p:sldId id="698" r:id="rId5"/>
    <p:sldId id="708" r:id="rId6"/>
    <p:sldId id="684" r:id="rId7"/>
    <p:sldId id="695" r:id="rId8"/>
    <p:sldId id="685" r:id="rId9"/>
    <p:sldId id="687" r:id="rId10"/>
    <p:sldId id="682" r:id="rId11"/>
    <p:sldId id="688" r:id="rId12"/>
    <p:sldId id="689" r:id="rId13"/>
    <p:sldId id="690" r:id="rId14"/>
    <p:sldId id="696" r:id="rId15"/>
    <p:sldId id="697" r:id="rId16"/>
    <p:sldId id="693" r:id="rId17"/>
    <p:sldId id="700" r:id="rId18"/>
    <p:sldId id="699" r:id="rId19"/>
    <p:sldId id="701" r:id="rId20"/>
    <p:sldId id="702" r:id="rId21"/>
    <p:sldId id="703" r:id="rId22"/>
    <p:sldId id="705" r:id="rId23"/>
    <p:sldId id="704" r:id="rId24"/>
    <p:sldId id="706" r:id="rId25"/>
    <p:sldId id="707" r:id="rId26"/>
    <p:sldId id="691" r:id="rId27"/>
    <p:sldId id="259" r:id="rId28"/>
    <p:sldId id="260" r:id="rId29"/>
    <p:sldId id="262" r:id="rId30"/>
    <p:sldId id="263" r:id="rId31"/>
    <p:sldId id="264" r:id="rId32"/>
    <p:sldId id="297" r:id="rId33"/>
    <p:sldId id="298" r:id="rId34"/>
    <p:sldId id="287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85" r:id="rId43"/>
    <p:sldId id="273" r:id="rId44"/>
    <p:sldId id="676" r:id="rId45"/>
    <p:sldId id="669" r:id="rId46"/>
    <p:sldId id="670" r:id="rId47"/>
    <p:sldId id="671" r:id="rId48"/>
    <p:sldId id="673" r:id="rId49"/>
    <p:sldId id="672" r:id="rId50"/>
    <p:sldId id="677" r:id="rId51"/>
    <p:sldId id="675" r:id="rId52"/>
    <p:sldId id="678" r:id="rId53"/>
    <p:sldId id="679" r:id="rId54"/>
    <p:sldId id="278" r:id="rId55"/>
    <p:sldId id="279" r:id="rId56"/>
    <p:sldId id="280" r:id="rId57"/>
    <p:sldId id="281" r:id="rId58"/>
    <p:sldId id="680" r:id="rId59"/>
    <p:sldId id="274" r:id="rId60"/>
    <p:sldId id="275" r:id="rId61"/>
    <p:sldId id="276" r:id="rId62"/>
    <p:sldId id="277" r:id="rId63"/>
    <p:sldId id="282" r:id="rId64"/>
    <p:sldId id="283" r:id="rId65"/>
    <p:sldId id="284" r:id="rId66"/>
    <p:sldId id="286" r:id="rId67"/>
    <p:sldId id="296" r:id="rId68"/>
    <p:sldId id="288" r:id="rId69"/>
    <p:sldId id="289" r:id="rId70"/>
    <p:sldId id="290" r:id="rId71"/>
    <p:sldId id="291" r:id="rId72"/>
    <p:sldId id="292" r:id="rId73"/>
    <p:sldId id="293" r:id="rId74"/>
    <p:sldId id="294" r:id="rId75"/>
    <p:sldId id="295" r:id="rId76"/>
    <p:sldId id="66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2"/>
    <p:restoredTop sz="87739"/>
  </p:normalViewPr>
  <p:slideViewPr>
    <p:cSldViewPr snapToObjects="1">
      <p:cViewPr>
        <p:scale>
          <a:sx n="100" d="100"/>
          <a:sy n="100" d="100"/>
        </p:scale>
        <p:origin x="77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99392BF3-12F8-2D4B-A41D-27C0371A2C10}"/>
    <pc:docChg chg="custSel modSld">
      <pc:chgData name="Tom Ristenpart" userId="44426604_tp_dropbox" providerId="OAuth2" clId="{99392BF3-12F8-2D4B-A41D-27C0371A2C10}" dt="2019-04-09T15:42:27.824" v="1" actId="7634"/>
      <pc:docMkLst>
        <pc:docMk/>
      </pc:docMkLst>
      <pc:sldChg chg="addSp">
        <pc:chgData name="Tom Ristenpart" userId="44426604_tp_dropbox" providerId="OAuth2" clId="{99392BF3-12F8-2D4B-A41D-27C0371A2C10}" dt="2019-04-09T15:42:27.824" v="1" actId="7634"/>
        <pc:sldMkLst>
          <pc:docMk/>
          <pc:sldMk cId="2887540515" sldId="682"/>
        </pc:sldMkLst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2887540515" sldId="682"/>
            <ac:inkMk id="3" creationId="{48D60E09-76AC-2941-B8E9-4C72CDF1DE40}"/>
          </ac:inkMkLst>
        </pc:inkChg>
      </pc:sldChg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979876615" sldId="684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979876615" sldId="684"/>
            <ac:inkMk id="3" creationId="{CFE0427B-E46C-5B4C-9A25-9171BB39F1FB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979876615" sldId="684"/>
            <ac:inkMk id="9" creationId="{E1EBEC7B-3A7A-1E4D-A9A1-1B699A2BCD81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979876615" sldId="684"/>
            <ac:inkMk id="11" creationId="{E4D767D6-F83A-EA4C-855F-77B904350AFE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979876615" sldId="684"/>
            <ac:inkMk id="19" creationId="{BD0B488E-4C8A-2B43-AD6F-13AFAADAFC62}"/>
          </ac:inkMkLst>
        </pc:inkChg>
      </pc:sldChg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2323634803" sldId="685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2323634803" sldId="685"/>
            <ac:inkMk id="3" creationId="{9EC62B4F-B61C-9B41-B0B9-F9850916FFC3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2323634803" sldId="685"/>
            <ac:inkMk id="9" creationId="{381FC991-F488-AD49-9AF0-4B89F20238EE}"/>
          </ac:inkMkLst>
        </pc:inkChg>
      </pc:sldChg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3614783492" sldId="687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3614783492" sldId="687"/>
            <ac:inkMk id="3" creationId="{F503F9F0-407A-5A4A-B93E-95846B9F0E28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3614783492" sldId="687"/>
            <ac:inkMk id="5" creationId="{0A6ADB84-AE63-E240-8472-9BC317B8B9F1}"/>
          </ac:inkMkLst>
        </pc:inkChg>
      </pc:sldChg>
      <pc:sldChg chg="addSp">
        <pc:chgData name="Tom Ristenpart" userId="44426604_tp_dropbox" providerId="OAuth2" clId="{99392BF3-12F8-2D4B-A41D-27C0371A2C10}" dt="2019-04-09T15:42:27.824" v="1" actId="7634"/>
        <pc:sldMkLst>
          <pc:docMk/>
          <pc:sldMk cId="1439002453" sldId="688"/>
        </pc:sldMkLst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1439002453" sldId="688"/>
            <ac:inkMk id="3" creationId="{DA034B67-0DDC-A245-BB09-74AD49B07729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1439002453" sldId="688"/>
            <ac:inkMk id="4" creationId="{5AC7C38F-3234-2141-A2D4-D7A2C336FEE7}"/>
          </ac:inkMkLst>
        </pc:inkChg>
      </pc:sldChg>
      <pc:sldChg chg="addSp">
        <pc:chgData name="Tom Ristenpart" userId="44426604_tp_dropbox" providerId="OAuth2" clId="{99392BF3-12F8-2D4B-A41D-27C0371A2C10}" dt="2019-04-09T15:42:27.824" v="1" actId="7634"/>
        <pc:sldMkLst>
          <pc:docMk/>
          <pc:sldMk cId="606552707" sldId="690"/>
        </pc:sldMkLst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606552707" sldId="690"/>
            <ac:inkMk id="9" creationId="{EFC4D81C-5587-744E-AC30-8B34280FF64D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606552707" sldId="690"/>
            <ac:inkMk id="10" creationId="{EE87C998-2706-6D47-9CEB-5A6DC84EC591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606552707" sldId="690"/>
            <ac:inkMk id="11" creationId="{2B8B3C15-2265-BB40-A89F-6034CBB8D131}"/>
          </ac:inkMkLst>
        </pc:inkChg>
      </pc:sldChg>
      <pc:sldChg chg="addSp">
        <pc:chgData name="Tom Ristenpart" userId="44426604_tp_dropbox" providerId="OAuth2" clId="{99392BF3-12F8-2D4B-A41D-27C0371A2C10}" dt="2019-04-09T15:42:27.824" v="1" actId="7634"/>
        <pc:sldMkLst>
          <pc:docMk/>
          <pc:sldMk cId="564834334" sldId="693"/>
        </pc:sldMkLst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564834334" sldId="693"/>
            <ac:inkMk id="2" creationId="{E99E5EFD-B6BD-564C-8915-40125CB6F565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564834334" sldId="693"/>
            <ac:inkMk id="5" creationId="{8BCA1A3E-7A8E-FA4C-9317-3BE613BB0A8B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564834334" sldId="693"/>
            <ac:inkMk id="6" creationId="{77DAE6D7-C66F-A54F-8021-EE960B590C5A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564834334" sldId="693"/>
            <ac:inkMk id="7" creationId="{8B45C2F2-AF3D-9848-8F0A-3AAA72362B22}"/>
          </ac:inkMkLst>
        </pc:inkChg>
      </pc:sldChg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181360691" sldId="695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3" creationId="{2FCF6850-232B-3E46-8D4B-DF410CB5A5B1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6" creationId="{3B5EE0FC-6AAB-FF4D-9930-5CAAA897C7C7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7" creationId="{826EA203-0F3A-1941-8B54-0B894B7F6EFA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8" creationId="{343342F5-19D8-F540-83BD-2A56C5900BE9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9" creationId="{1284DD87-7CE3-A342-8119-47F7B9C08340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10" creationId="{187B4732-27EB-E649-9354-E41DDBF48DA5}"/>
          </ac:inkMkLst>
        </pc:inkChg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181360691" sldId="695"/>
            <ac:inkMk id="11" creationId="{3869E02A-D57E-2644-A7A5-D4AF4F7ECC1E}"/>
          </ac:inkMkLst>
        </pc:inkChg>
      </pc:sldChg>
      <pc:sldChg chg="addSp">
        <pc:chgData name="Tom Ristenpart" userId="44426604_tp_dropbox" providerId="OAuth2" clId="{99392BF3-12F8-2D4B-A41D-27C0371A2C10}" dt="2019-04-09T15:42:27.824" v="1" actId="7634"/>
        <pc:sldMkLst>
          <pc:docMk/>
          <pc:sldMk cId="3924422456" sldId="696"/>
        </pc:sldMkLst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3924422456" sldId="696"/>
            <ac:inkMk id="2" creationId="{5453DD0B-367A-9D42-B57B-7A643DAE740E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3924422456" sldId="696"/>
            <ac:inkMk id="3" creationId="{6E869C8A-DACF-6346-83B5-1A5AB2F3D33C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3924422456" sldId="696"/>
            <ac:inkMk id="5" creationId="{32B312F2-E0F0-8F4E-9C2D-B81AA2A5C9E3}"/>
          </ac:inkMkLst>
        </pc:inkChg>
      </pc:sldChg>
      <pc:sldChg chg="addSp">
        <pc:chgData name="Tom Ristenpart" userId="44426604_tp_dropbox" providerId="OAuth2" clId="{99392BF3-12F8-2D4B-A41D-27C0371A2C10}" dt="2019-04-09T15:42:27.824" v="1" actId="7634"/>
        <pc:sldMkLst>
          <pc:docMk/>
          <pc:sldMk cId="874781073" sldId="699"/>
        </pc:sldMkLst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2" creationId="{64030D08-7B94-D94C-9E3A-EAFF4199EE02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6" creationId="{EE4043D9-025A-2B4C-8080-2C3F97E16F05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7" creationId="{96CF9A5D-D801-3440-ACCC-28A78EB63CF2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0" creationId="{8826612E-4D58-A246-99CB-AB5F9DBD3B4E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1" creationId="{9642FFA4-248E-2B41-8950-00712D5B5421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2" creationId="{C845F22E-A2EE-DE44-BA5E-2FFA10973075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3" creationId="{268FBD1F-7189-BF49-8AF9-0F689F3EA642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4" creationId="{19912980-4F3D-784F-B513-3CB41565A797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5" creationId="{FC4775F2-D4EE-044D-8D84-FE8C7C91A315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6" creationId="{93307C75-FC59-8641-99EE-C8574C72F93E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7" creationId="{E6266012-1B53-754B-A5BC-4464AD482535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8" creationId="{C7216FC4-5D1A-7643-9510-9F2198B88217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19" creationId="{3CFDE99A-6ED6-BD4E-8598-102436322BBD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20" creationId="{2E0C1561-4324-844E-9A6C-C0CB5C9804E3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874781073" sldId="699"/>
            <ac:inkMk id="21" creationId="{C564140A-FBCB-2F4B-9CF7-8B4EE80D89DB}"/>
          </ac:inkMkLst>
        </pc:inkChg>
      </pc:sldChg>
      <pc:sldChg chg="addSp">
        <pc:chgData name="Tom Ristenpart" userId="44426604_tp_dropbox" providerId="OAuth2" clId="{99392BF3-12F8-2D4B-A41D-27C0371A2C10}" dt="2019-04-09T15:42:27.824" v="1" actId="7634"/>
        <pc:sldMkLst>
          <pc:docMk/>
          <pc:sldMk cId="4248000822" sldId="700"/>
        </pc:sldMkLst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4248000822" sldId="700"/>
            <ac:inkMk id="5" creationId="{B604E8D4-CB22-FE42-800C-D8558534484E}"/>
          </ac:inkMkLst>
        </pc:inkChg>
      </pc:sldChg>
      <pc:sldChg chg="addSp">
        <pc:chgData name="Tom Ristenpart" userId="44426604_tp_dropbox" providerId="OAuth2" clId="{99392BF3-12F8-2D4B-A41D-27C0371A2C10}" dt="2019-04-09T15:42:27.824" v="1" actId="7634"/>
        <pc:sldMkLst>
          <pc:docMk/>
          <pc:sldMk cId="1544754754" sldId="703"/>
        </pc:sldMkLst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1544754754" sldId="703"/>
            <ac:inkMk id="3" creationId="{30CE1D4D-A4B3-4442-8E79-AA973F493658}"/>
          </ac:inkMkLst>
        </pc:inkChg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1544754754" sldId="703"/>
            <ac:inkMk id="6" creationId="{C6D098DE-97E5-D847-94C3-A13123FD7B7F}"/>
          </ac:inkMkLst>
        </pc:inkChg>
      </pc:sldChg>
      <pc:sldChg chg="addSp">
        <pc:chgData name="Tom Ristenpart" userId="44426604_tp_dropbox" providerId="OAuth2" clId="{99392BF3-12F8-2D4B-A41D-27C0371A2C10}" dt="2019-04-09T15:42:27.824" v="1" actId="7634"/>
        <pc:sldMkLst>
          <pc:docMk/>
          <pc:sldMk cId="496542067" sldId="705"/>
        </pc:sldMkLst>
        <pc:inkChg chg="add">
          <ac:chgData name="Tom Ristenpart" userId="44426604_tp_dropbox" providerId="OAuth2" clId="{99392BF3-12F8-2D4B-A41D-27C0371A2C10}" dt="2019-04-09T15:42:27.824" v="1" actId="7634"/>
          <ac:inkMkLst>
            <pc:docMk/>
            <pc:sldMk cId="496542067" sldId="705"/>
            <ac:inkMk id="2" creationId="{58C751BD-1557-7449-AA49-212E7124046E}"/>
          </ac:inkMkLst>
        </pc:inkChg>
      </pc:sldChg>
      <pc:sldChg chg="addSp">
        <pc:chgData name="Tom Ristenpart" userId="44426604_tp_dropbox" providerId="OAuth2" clId="{99392BF3-12F8-2D4B-A41D-27C0371A2C10}" dt="2019-04-08T18:21:28.678" v="0" actId="7634"/>
        <pc:sldMkLst>
          <pc:docMk/>
          <pc:sldMk cId="2369957146" sldId="708"/>
        </pc:sldMkLst>
        <pc:inkChg chg="add">
          <ac:chgData name="Tom Ristenpart" userId="44426604_tp_dropbox" providerId="OAuth2" clId="{99392BF3-12F8-2D4B-A41D-27C0371A2C10}" dt="2019-04-08T18:21:28.678" v="0" actId="7634"/>
          <ac:inkMkLst>
            <pc:docMk/>
            <pc:sldMk cId="2369957146" sldId="708"/>
            <ac:inkMk id="3" creationId="{A631FAEB-B69C-994B-A4B1-9A0FEDE9866F}"/>
          </ac:inkMkLst>
        </pc:inkChg>
      </pc:sldChg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88466456" sldId="671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2" creationId="{E78A6CBC-37B8-C948-91F1-941E757941F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3" creationId="{3ADF70F8-4FD9-9B4C-B793-A22989C87E9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5" creationId="{45F6A9BC-CF27-6943-96BA-525747EC80E0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6" creationId="{A6A54632-FCC8-944E-AC79-F6496A045DB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7" creationId="{2A0ADEB9-D3A0-7441-8138-6DC9D0BE643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8" creationId="{82D690E7-482B-034A-9E36-3094449B6E1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17" creationId="{FA57B8DA-0EE7-224F-89E4-87C95AFF03D7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3782160653" sldId="672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2" creationId="{DB0247D1-AE9C-9342-9DDC-7E84E04F558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5" creationId="{821EF738-E460-6948-9644-55BA05891CB6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6" creationId="{F4FB1B62-470F-FB44-959E-F184E0B2CB3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7" creationId="{A037719C-ACAC-8C4E-930B-496AF7C8758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8" creationId="{9ED6CDE4-7FA6-804C-8EAF-2D28C9011D64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9" creationId="{028107E0-DF80-9B41-A274-4CA6A7DE5F17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0" creationId="{08AFACBD-9AD6-A24E-AAEA-861F86046B9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1" creationId="{A0CD1998-6151-3F42-AC3A-68D3EBDE52F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2" creationId="{28B9C347-2DEF-564F-AC15-7B988D092677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3" creationId="{110AE0A9-EC55-5843-A9A1-7DCC79D7697D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862690138" sldId="675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2" creationId="{845B5E8A-0F31-6C46-8888-BC68348D2B1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3" creationId="{5BBAB542-3C43-554A-8F17-C40B7C79D7E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5" creationId="{269D391E-5969-8644-9DD7-D41F242D2B3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6" creationId="{0C5FF656-8B8E-C743-A2E2-361578702D20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010320912" sldId="676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5" creationId="{5162EF12-BB7E-5F43-B862-2546F829859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6" creationId="{E139523B-0143-184B-8106-196C56CD4690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7" creationId="{11CB4500-51E2-1346-9003-F2970BD7B19E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277496409" sldId="678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2" creationId="{F29637DD-4DCD-1249-BD17-60DFFA7DE52D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3" creationId="{DEE6E931-6847-8D40-8867-7CE22105AD0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5" creationId="{160F82C8-7BB9-4743-A102-AD6D9B2A66EF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6" creationId="{DCA4E151-4425-8849-B1C5-27D7DB7FB158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441415949" sldId="679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" creationId="{C1B63369-B582-294A-AE8F-EF991ED50B93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3" creationId="{63F646D5-C7D2-B244-86FB-2E704F67CCC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5" creationId="{4CDF14A0-1105-164F-99BE-90E1823D2E7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6" creationId="{7ABC6A94-3DF1-1049-899A-8205960B372D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7" creationId="{097EE308-A5D0-B54B-9EFD-8B5C3A22328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9" creationId="{4D8A8C23-83AD-1842-BAA1-2563B806A34F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0" creationId="{6D091FF0-3937-7B49-8AD6-87863B6C0FFA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1" creationId="{4C9D8089-642A-404E-B0FE-4A11999819FE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2" creationId="{57CEFFEE-E91D-A941-9531-BC3A517F1E8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3" creationId="{FE7BDC06-CB78-2E47-8398-54B129034C1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4" creationId="{E98606E1-EDFA-FE44-8282-BF169EAB7F11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5" creationId="{5BDDD25E-7553-9B4C-808D-81F537E49C33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6" creationId="{20725BDB-DD55-D640-A2AA-807F190C415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7" creationId="{9D9D1973-DC0D-6B47-8527-AACD0B45BC6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8" creationId="{4DAB41FF-3E97-094F-B741-441C3D76CCE1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9" creationId="{2B83DD2D-679C-A34F-98FF-F70F759903B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0" creationId="{0C61C3C3-B2D1-0F45-B355-51731FA8FF1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1" creationId="{5616859D-5167-FB44-8D67-5EEB3466A89A}"/>
          </ac:inkMkLst>
        </pc:inkChg>
      </pc:sldChg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14111 7318,'0'-44,"-2"-1,-5-1,-8 0,-7 0,-4 4,-3 1,-10-7,-5 0,-8-5,-7-1,-11 3,-9 3,33 25,-1 2,-3 0,-1 3,-3 0,-1 3,-3 0,-2 2,-1 1,-2 0,-2 1,-1 0,-2 0,-2 0,-2 1,0 0,-1-1,-1 1,0-1,0 0,-5 1,-1 0,5-3,-1 0,-2 0,-1 0,-2 1,0 0,1 1,0 0,-1 3,1 1,0 3,0 1,4 2,0 0,-5 1,-2 0,4 1,0 0,2 1,0 2,2 0,-1 3,3 0,1 2,2 2,1 0,0-1,2 1,6 2,2 1,1 1,1 0,3-1,1 1,2 0,1 0,1-1,0-1,2 2,0 0,-41 16,5-3,3 0,5-1,3 1,5 0,5 1,-1 2,6 8,1 0,5 0,1 1,2 4,4 4,5 2,6 2,3 3,4 6,1 3,1 3,-2-1,4 2,3 4,1-4,12 4,2-3,3-3,4-1,8-3,12-1,15-7,12 1,13-4,12-1,-31-25,1-2,3 1,2-2,2 1,1-1,-4-1,0 2,-1 2,-2 1,-5 1,-3 2,30 32,-7 5,-7 6,-8 5,-11-1,-9-1,-4-1,-6-4,-5-1,-3-1,-4 4,-3-10,-2 1,-7-8,-7-9,-9-1,-7-3,-4 2,-11 6,2 0,-3 0,1-1,2-1,5-3,12-1,10-2,19 3,29-9,32-13,27-12,-32-11,2-2,12-4,2-1,10-3,4-2,-24 2,1 0,1-2,5 0,1-1,1 0,4-1,1 0,1-1,4 0,2 0,0-1,6 0,1 0,2 0,-22 4,1 0,0 0,0 0,-2 1,0 0,-1 1,0 0,22-3,-1 2,-1 0,-1 1,-2 1,1 0,0 1,-1 1,0 0,-1 2,0 0,-2 0,-2 0,0 0,-2 1,-3 1,-1 1,0 1,-5 0,0-1,-1 1,-5 1,-1-1,-1 1,25-1,-1 2,-8-1,-1 0,-6 0,-2 0,-9-3,-2 0,-11 0,-2 0,31 0,-12 1,-10 2,-3 0,-17-4,-8-7,-12-2,-2-13,6 1,6-1,9-4,4-1,7-2,8-8,2-3,-1-4,-2 0,-4 2,-4 0,-5-6,-6 1,-6-10,-6-2,-8-1,-12-6,-10-6,-13-7,-7-4,-6 4,-2 2,-4 2,0 3,-1 3,1 4,1 7,3 5,9 5,6 0,6 1,5 3,7 0,8 0,5 4,9-1,4 1,6 0,3 1,3 3,-1 3,-6 2,-1 2,-2 0,-3-1,-5-1,-5-3,-3 1,-16-7,-10 1,-21 4,-13 8,-12 5,-21-1,38 14,-2 2,-8-2,-2 2,-8-2,-3 0,-6 1,-3 0,-5 0,-3 0,25 5,-1 0,0 1,-6-2,0 0,-2 0,-5 0,-3 1,0 0,-4-1,-1 2,-2-1,-4 1,-2 0,-1 0,20 1,-2 1,0 0,0 0,-4 0,1 0,-1 0,-1 0,-1-1,-1 1,1 0,-1 0,0 1,0 0,0 0,-1 1,0-1,1 1,-2 0,1 0,0 0,-1 0,1 0,-1 0,3 1,0 0,1 0,0 1,3-1,0 0,1 1,1 0,-18 0,0 1,3 2,4-1,2 2,1 1,5-1,1 2,1 2,5 2,1 2,1 1,-25 5,4 1,8 0,5 2,10 0,3 1,10 0,3 2,9 0,3 0,-37 22,17 0,6 0,3-5,5-4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10060 10902,'32'-24,"8"6,14 7,12 2,12-1,8-3,-39 9,0-1,5 0,2-1,1 0,2-1,4 1,2-1,3 1,2-1,4 2,0-1,1 0,0 0,0-1,0 1,-3 0,2 1,4-2,1 1,-3 2,-1 0,0 1,-2-1,-2 0,-1 1,-3 0,-1 2,0 0,-1 0,0 1,0 0,-5 0,-2 0,-5 0,-1 0,41 0,-12 0,-14 0,-10 0,-16 0,-28 0,-44 0,-26 0,-34 0,-1 0,44 0,-1 0,-3 0,-1 0,-3 0,-2 0,-2 0,-1 0,-3-2,1-2,-2 1,1-1,-1 0,1-1,-1-1,1 1,0-1,1 1,1 0,1 1,2 0,0 0,2-1,0-1,2 3,2 1,1-1,2 0,-40-3,13 1,11 1,5 2,15 2,-2 0,37-5,21-2,30-3,29-3,19-1,-35 6,2 1,2 1,2 1,5-2,0 1,0 3,1 0,1 1,0 1,-1 0,1 0,0 1,-1 0,0 0,0 0,-2 0,-1 0,-6 0,-3 0,-2 1,-2 0,40 2,-11 5,-8-1,-7 1,-6 4,-11-1,-42-3,-29-1,-31-1,-26 1,29-3,-3 0,-12 0,-4 1,-11-1,-3 1,25-2,-1 1,-1 0,-7 1,-1 1,0 0,1-1,-1 1,1-1,-2 1,0-1,0 1,1-1,0 1,0-1,0 0,0 0,1 0,4 0,0-1,1 0,3 0,1-1,2 1,-16 1,3 1,9 2,3 1,7-1,3 0,-35 9,19 1,18 5,13 4,15 12,14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7919 8496,'50'9,"7"-3,7-6,1-4,1-1,3 1,4 2,1 0,0-3,3 3,-3-4,2 5,3-1,4-2,4-1,1 1,-1 2,3 2,1 0,-1 0,1 0,-7 0,-1 2,-3 2,-1 1,2 1,-12-6,-7 0,-3 0,-2 0,6 0,-15 0,7 0,-5 0,-17 0,-7-2,-28-2,-20-1,-13-7,-16 7,-8 1,-2 2,-6 1,-3-5,-7 4,-12-5,43 4,-2 0,-1 0,-1 1,-3-1,0 0,-2 0,0 1,-2-1,-1 0,0-2,0-1,2 2,0 1,2-1,1 0,2 1,2-1,2 1,0 0,-42-2,6-1,19 1,3 5,7 0,7 2,2 3,25-1,25 7,27 0,21-2,19-1,15-1,-33-6,3 0,4 2,1 1,5-1,1 0,3 0,2-1,-1 0,1 0,2 0,0 0,2 0,1 1,-2-1,1 0,7 2,0 1,-3 0,0-1,-2 0,-1 0,-2 0,-1-1,-4-1,-2 0,-2-1,-1 0,-3-1,-2 0,-5 0,-2 0,-3 0,-2 0,40 0,-10-2,-9-2,-7-1,-8 1,-18-5,-35 7,-34-4,-21 4,-23 2,-14 2,37 0,-1 2,-4 1,-2 1,-6-3,-1 1,0 3,-1 1,-2-3,0-1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6192 17208,'30'-37,"1"6,6 5,4 6,7 1,3 3,8-1,4 1,7 1,4 2,5 2,2 0,2 2,-1 3,-5 4,-1 2,-8 0,0 0,-5 0,-4 0,-4 2,2 4,-7-3,0 8,-41-7,-29 1,-23-3,-12 0,-6 2,-7 1,-6-1,-5 0,-10-1,42 0,-2 0,0 0,-1 0,-2-1,1 1,0 0,0 0,-1-1,1-1,0 0,0 0,-43-1,8 0,6 0,10 0,7-2,8-3,11 1,5-7,4-2,22 6,22 1,28 4,19 2,12-5,-5-1,5 3,6 1,-1 2,3 0,0 0,-4 0,5 0,1 0,-3 0,-3 0,-4 0,-1 0,-3 0,-5 2,-7 1,-4 3,4-3,-6-4,-6-10,-21-12,-30 1,-34 0,-21 6,-19 5,35 7,-1 2,-5 0,-3 2,-9 3,-2 2,-7 0,-1 2,-3 2,0 1,-2 1,2 2,1-1,3 2,5-1,2 1,7-1,2 0,9 2,3 0,-31 9,18 1,16 5,1 1,3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17780 9027,'-35'19,"-2"-6,-2-4,-9-6,-1 8,-12 4,-9 6,-12 8,39-12,-2 1,-2 1,0 1,1-2,1 1,-41 16,5-2,3-2,6-3,8-6,8-4,10-3,4-4,31-7,18-13,35-10,21-5,13-7,5-4,-37 16,1-1,-1-2,2 0,2 1,0 1,-1 0,0 0,1-1,0-1,0 2,0 0,-1-1,0 1,38-17,-12 2,-2 8,-16 1,-3 2,-6 4,-8 1,-27 4,-25 4,-32 10,-17 8,-5 10,-6 5,-2-2,-1 4,-1 2,1 1,1-1,4-4,8 2,6-2,9-1,1-3,22-10,22-8,36-12,27-8,16-7,6-5,2-1,-36 13,0-1,1 0,-1 0,-2-1,0 0,-1 0,-1 0,38-23,-4 1,-5 0,-11 7,-7-2,-8 4,-8 2,-3 0,-25 1,-18 7,-23 8,-24 10,-25 5,30 2,-3 2,-9 0,-1 1,-2 3,-1 3,-6 2,0 2,-2-1,0 0,-3 0,-1 0,2-1,1 0,3 0,2 0,5 0,3 0,2 1,2-2,3-2,1-1,4 0,2-1,-37 3,13-1,9-5,30-5,24-9,26-11,23-9,25-10,-26 18,3-2,5-1,2-1,5-2,1 1,-1 1,1 0,0-1,0-1,0 0,-1-1,1 0,-1-1,-1 2,-1-1,-1 2,-1 1,-2 1,-1 0,28-22,-8 4,-12 7,-11 6,-11 3,-23 10,-33 1,-32 12,-26 8,32 2,-2 1,-3 1,0 1,-4 1,-1 1,0 0,-2 0,0 1,1 0,0-1,2 0,1 0,1-1,4-1,1 0,2 1,2-1,-40 7,15-2,11-4,17-5,22-12,31-10,52-19,22-4,-34 20,2 0,5-2,2 0,2-1,2 0,1-1,1 0,3 0,1 0,-5 0,-1 0,0 1,0 1,-4-1,-2 1,-4 2,-2 0,-5 1,-2-1,36-15,-20 1,-24 3,-27 6,-40 10,-30 8,-25 8,32 3,-2 2,-6 1,-2 3,-4 1,-2 2,-2-1,-1 2,0 0,0-1,2 1,0-2,2 1,2 0,3 2,2 0,4-3,0 0,6-1,1 0,-34 9,15-4,14-4,24-8,22-12,33-11,35-10,-14 10,3 0,9-3,2 0,3-2,2 0,8 0,0 0,0 0,1 0,-2 0,0 1,1 0,0 0,-4 1,-1 0,-4 0,-2 1,-9 6,-2 1,27-16,-25 5,-33 7,-38 7,-43 12,14 5,-5 2,-9 3,-1 1,-8 3,0 1,-3 3,1 1,0 2,0 0,4 0,0 1,3 1,2 0,1-3,2 1,4-1,2 0,5 0,3 1,-33 16,18-4,16-4,13-1,22-8,28 0,29-7,32-11,-26-5,3-3,8-4,3-2,6-2,1-2,4 0,1-1,1 0,1-1,-1 1,1-1,1 0,0 1,-3 2,0 1,-5 0,0 2,-7 1,-1 1,-10 4,-1 0,40-4,-12 3,-14 3,-35 23,-36 10,-39 10,5-15,-4 0,-8 3,-3-1,-5 4,-2-1,0 1,-1-1,-5 3,-1-1,4-3,1-1,1 1,0 0,3-1,0 1,4-1,1-1,5 0,1 0,5-2,3 0,-29 22,19 4,19-8,18 1,26-3,31-12,28-11,-21-13,3-3,8-3,2-3,5-3,0-1,4-3,0-2,3-2,-1-1,-1-1,0-1,-3 0,-2-1,-3 2,-3 0,-8 2,-1 2,-4 2,-2 0,33-8,-18 5,-17 0,-33 12,-32 8,-40 15,14-4,-4 0,-9 3,-2 1,-5 1,-1 2,-4 0,0 2,2-1,1 2,3-2,1 1,3-1,2 0,6-1,2-1,6-3,2 0,-32 16,20-2,21-1,30-6,39-10,31-8,-17-13,5-3,8-2,1-2,5-3,1-2,3-1,1-1,4 0,-1 0,-1 0,-1 1,-3 0,-2 1,-5 1,-2 0,-11 2,-3 1,36-8,-15 9,-63 13,-34 20,-51 14,22-11,-6 1,-6 3,-2 0,-2 1,0 1,3 0,0-1,0-3,1 1,7 2,2-1,3-1,2 0,4-1,4-1,-32 23,16-1,14-5,13-3,12-8,25-2,26-1,31-9,22-10,-31-9,2-2,5-2,2-1,3-4,1-1,2-1,1-2,1-1,-1-1,0 0,-1 0,-1 2,-1-1,-2-1,-2 0,-7 4,-2 0,33-7,-19 5,-45 13,-36 13,-44 9,13-6,-5 1,-10 4,-2 0,-4 2,-2 0,0 0,0-1,-3 2,1 0,4-3,3 0,4 0,2 0,4-1,2-1,5-1,3-1,-33 16,18-1,13-5,17 7,20-3,26 4,33-4,38-5,-27-18,0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22478 10985,'-64'0,"3"0,5 0,27 6,12 10,12 18,-3 8,-3 2,-3-5,10-8,17-10,24-16,1-12,7-14,-10-2,-8-3,-4-4,-12 3,-6-7,-3-6,-8 10,-10 8,-17 13,1 16,1 10,5 9,13 0,17 1,16 3,15-14,21-5,3-9,0-7,-8-6,-8-13,-5-8,-6-5,-14-3,-16 5,-11 2,-13 10,-21 20,-5 6,0 10,4 6,4 3,1 0,6-5,1 1,5 4,4 6,14-2,15-2,20-6,9-7,18-16,-7-8,-7-8,-13-6,-10-12,-8-5,-6-4,-4 11,-4 4,1 22,-8 13,-2 20,2 13,9 5,6-3,13 2,16-10,14-12,3-10,3-14,-6-10,-18-12,-16-13,-16 12,-21-5,-11 9,-7 6,-8 5,0 8,1 5,1 2,0 0,2 2,4 3,5 10,4 11,9 9,2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30414 7832,'48'-9,"-2"-6,-4-5,-1 0,-15 7,-23 4,-23 1,-19 10,-18 9,-6 4,-5 2,0-3,-2-1,1-2,1 2,4-4,3 1,2-3,0-3,-2-2,28-6,33-5,31-10,24-5,21 2,-29 9,2 0,2 0,1 1,2-1,-1 2,0-2,-1 2,-2 0,0 1,-1 1,0 0,39-8,-7 3,-14 1,-14 3,-7 3,-33 1,-24 8,-37 4,-22 3,-7 0,1 6,-5-4,3 4,3 0,8-2,7-2,4-8,54-3,30-11,33-4,18-3,2 0,-3-3,-6 1,-8 11,-6-8,-9 2,-41 8,-21 3,-30 8,-21 7,-12 6,-5 3,-2 2,9 0,8-5,10-1,10 1,8 0,23-1,22-1,30-2,26-4,18-2,2-1,7-6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27641 13607,'33'-11,"1"0,-1-2,0-2,-20 6,-20 4,-29 5,-19 5,-8-3,3 4,19-5,32-1,35 0,25 0,10-1,-6-5,-44-1,-33-6,-20 3,-12 3,-3 3,-2 3,-3 1,4 0,3 0,3 0,3 0,-1 0,-15 14,-3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5467 13331 6078,'-19'2'0,"5"5"0,2-2 1349,5 9 1,5 0-1,-5 8-999,4-1 1,15-5-1,7-9 1,9-14 0,6-12-415,3-9 0,4-14 0,1-15 1,3-5 7,5-1 0,-5-8 1,4 0-1,-4 0 1,-2 0 21,-1 0 1,-9 0-1,-4 8 1,-6 1 0,-4 6 390,-5 6 0,3 14 107,-10 8 0,0 16 0,-7 15-282,0 16 0,0 14 0,-2 19 0,-3 11 0,-2 13-115,2 7 0,3 2 1,2 0-1,2 0 1,5-2-604,7-6 1,5-3 0,5-13-1,4-4-1545,8-8 0,-3-4 2081,2-2 0,1-1 0,6 1 0</inkml:trace>
  <inkml:trace contextRef="#ctx0" brushRef="#br0">5871 13331 7569,'-21'0'0,"0"7"0,0 0 532,-1-2 1,13-12 0,9-5-1,14-2 1,12 2-445,9 2 1,15-4 0,7 7 0,4 2-2247,3 3 2158,0 2 0,0 0 0,0 0 0</inkml:trace>
  <inkml:trace contextRef="#ctx0" brushRef="#br0">6637 12183 7569,'-14'0'383,"0"0"1,-3 0 0,-2 0-67,-2 0 1,7 0-1,0 2 1,-3 5 0,-2 7-139,-2 5 0,7-5 1,2 1-262,3 1 1,-6 3-87,8 2 0,3-7 1,11-2 124,7-2 1,5 4 0,0-5 0,-3 1 59,-2-1 0,-2 8 0,2-3 154,-7 5 1,-4 2 0,-3 0 0,0 1 0,0-1 1,-10 0 0,-4 3 0,-5 2 0,0 2-584,5-2 1,-5 2 0,7-4 410,1-5 0,1-3 0,10 6 0</inkml:trace>
  <inkml:trace contextRef="#ctx0" brushRef="#br0">6807 12374 7569,'-9'21'353,"-3"-7"0,-9 1 0,2 1 396,5 3 0,2-5 1,7 0-463,-2 3 0,0-5 0,9 2 310,5 2-597,5-6 0,10-1 0,-1-9 0</inkml:trace>
  <inkml:trace contextRef="#ctx0" brushRef="#br0">6850 12246 7569,'-21'0'-17,"-1"3"276,1 4 0,7-5 1,2 8 148,3-1-408,11-6 0,19 6 0,12-9 0</inkml:trace>
  <inkml:trace contextRef="#ctx0" brushRef="#br0">7212 12289 7569,'-22'12'0,"1"4"0,0-9 0,-1-2 829,1-3 1,0-2-228,0 0 0,9 3 0,5 4-687,4 7 1,1 5 0,-3 2 0,-2 1-48,2-1 0,3 7 0,2 0 0,0-2-256,0-2 0,0-3 0,0 1-29,0-1 1,10-9 415,4-5 1,5-5-1,2-2 235,0 0 1,-9 2 0,-5 6 0,-5 6 168,-2 5 0,0 4 1,0 6-1,-2 4 14,-5 0 0,2 0 0,-9-7 0,0 2 0,0-2-818,0-2 1,9-3-1,-2 0-818,4 1 1219,3-11 0,10-1 0,2-10 0</inkml:trace>
  <inkml:trace contextRef="#ctx0" brushRef="#br0">7360 12353 7569,'-21'0'959,"2"-3"0,3-1 6,2-3 0,9 2 0,-2 12-707,4 7 0,3-2 0,-2 2 1,-3 3-300,-2 2 0,0 2 0,7 0 0,0 0-813,0 1 1,2-11 0,6-4 483,6-4 0,5-8 1,2-4-1,3-10 26,4-5 1,-2 5 0,7-9 0,-2 4 411,-5 3 1,-3 9-1,-1 5 1,-1 5 319,0 2 0,-2 9 0,-5 5 1,-7 5-1,-4 3-387,-3-1 1,2 0-1,3 0 1,2 1-569,-2-1 0,-3 0 567,-2 0 0,9 1 0,3-1 0</inkml:trace>
  <inkml:trace contextRef="#ctx0" brushRef="#br0">7169 12289 7569,'-21'0'-78,"-1"0"881,1 0 1,7 0-340,0 0 1,9-9-129,-2-6 1,2 6-159,-2 2 1,2 14 0,-9 5 0,-2 2-97,-3 0 0,0 3 0,2 9 0,3 2-139,-2-2 0,6-2 1,3-3-226,5 0 1,4-2 0,5-5 101,7-7 0,1-4 0,3-3 0,6-3 0,0-4-342,-1-7 0,-8-3 1,-1 1 653,2 2 1,-4 0 1282,2-8-139,-9 1-865,4 9 0,-9 5 0,0 14-399,0 7 1,0 8 0,0 4 0,0 4-98,0 3 1,0 3 0,0 6 0,0 1-1,0-1 85,0 1 0,-2-1 1,-3 1-1,-4-1 0,-1 1 223,1 0 1,-8-3-1,6-3 1,-4-3-215,1-4 0,2-1 0,-4-8 0,4 0-938,3 0 0,2-6 0,4-4 929,-4-1 0,5-3 0,-8-7 0</inkml:trace>
  <inkml:trace contextRef="#ctx0" brushRef="#br0">5169 14075 7569,'-21'2'514,"7"3"1,14 2-1,24-5 1,18-4 0,17-7-1,12-1 1,14-2-114,12 1 1,12-4-1,-50 5 1,2-1-1,7 0 1,1 1 0,5-1-1,1 1-503,3-2 1,0 2-1,5 3 1,0 0 0,-2 1-1,1 0 1,3 0-1,0 1 1,3 0 0,1 0-83,3 0 0,1 1 0,0-1 0,0 0 0,0 3 1,-1-1-1,-3 0 0,-1-1 0,-3 2 0,-2 0 114,-4 0 1,-2 1 0,-4 2 0,-2 1 0,-9 1 0,-3 3 0,49 13 29,-13 7 0,-12 2 1,-22-4-1,-4 2 1,-8 2 225,-4-2 0,-4-2 0,-6-3 0,-7 0-573,-4 1 1,-5-8-1,-3-2 1,-4-1-2525,-2 1 2911,6-7 0,-13 4 0,4-9 0</inkml:trace>
  <inkml:trace contextRef="#ctx0" brushRef="#br0">8190 12502 7569,'12'-22'498,"-5"1"300,-5 0 1,-4 9 0,-5 5-429,-7 5 1,-5 4-1,-5 7 1,-2 13 0,-5 13 24,-2 12 1,5 10-1,-7 11 1,-1 8-344,3 7 0,2-10 1,10 12-1,2-7 1,5-7-273,7-7 0,7-12 0,9 0 0,13-5 0,11-9-27,7-5 247,2-5 0,1-7 0,-1 1 0</inkml:trace>
  <inkml:trace contextRef="#ctx0" brushRef="#br0">8445 12948 7569,'-11'9'97,"3"6"0,6 4 0,2 4 317,0 6 1,0-3 0,0 9 0,0 3 0,0 2 0,0 0-448,0-4 0,0 1 0,2-6 0,3 0 118,2-1 0,0-1 1,-9-8-263,-5 0 0,2-9 0,-7-2 0,1-3 103,-1 0 1,-2-10 0,-8-11 0,1-7 23,0-7 0,7-5 0,2-12 0,2-5 0,8-4-6,7-1 1,6 1 0,13 7 0,2 0-178,2 6 1,10 1 0,-5 14 0,0 7 137,-4 10 1,2 7-1,-3 2 1,-4 2 222,-8 5 1,1 5-1,-10 9 1,-3 0-1,-1 3-17,-3 4 1,-10-4-1,-1 4 1,-4-4-243,1-3 1,9-7 130,-2 0 0,-4-9 0,-1 5 0</inkml:trace>
  <inkml:trace contextRef="#ctx0" brushRef="#br0">8828 12650 7569,'-14'0'1104,"0"0"-531,0 0 0,2 3 1,5 4-1,4 9 158,3 10 0,0 7 0,0 10 0,0-1-559,0 1 0,0 0 0,0-1 1,0 1-1,0-1-224,0 1 1,0-8 0,-2-2-1,-3-2 1,-2-5-540,3-3 1,1-8-653,3-1 0,3-12 967,4-2 1,12-12 0,11-14 0,1-4 0,2-1 91,0 0 0,0-2 0,3 10 1,-8 4 202,-4 0 0,-3 2 0,0 3 0,-2 5 0,-2 1 751,-3 1 1,-7 0 0,5 5 196,-3-5 1,-4 4-731,-12-4 1,-7 14 0,-12 8-1,-5 4-78,-2 2 1,7 0 0,-2 0 0,6 1-1,8-1-203,7 0 0,5 0 1,4-2-374,5-5 0,7-4 0,12-10 0,5 0-86,2 0 0,3 0 1,6 0-1,1 0 1,-1 0-123,1 0 0,-8-7 625,1 0 0,-10-10 0,4 5 0</inkml:trace>
  <inkml:trace contextRef="#ctx0" brushRef="#br0">9466 12374 6651,'-7'-14'395,"-2"2"0,-3 3 3957,-4 4-3917,6 2 0,3 15 1,14 10-1,10 13 0,6 10 61,6 4 0,1 13 0,-4-1 0,3 8-422,-3-1 1,-3-2 0,-4-2-1,-4-2 1,-6-3-187,0-3 1,-6-1 0,4 1 0,-5-6 398,-2-5-287,0 7 0,0-7 0,0 7 0</inkml:trace>
  <inkml:trace contextRef="#ctx0" brushRef="#br0">8254 14139 7569,'-33'0'197,"4"0"1,8-3 0,7-4 0,9-5 0,10-2 0,9 0 0,5 0 0,2 0 0,1 0 0,-1-1 307,0 4 1,3-6-1,2 10 1,2 2-1,-2 3-155,-2 2 0,4 0 0,3 0 0,0 0 0,2 0-85,0 0 0,5 0 0,9 0 0,5 0-99,2 0 1,-4-7 0,7 0 0,2 2 0,2 3-276,3 2 0,-3 0 1,-1 0-1,-4 0-33,3 0 0,-7 0 0,0 0 1,-2-3 142,0-4 0,-3 5 0,-7-5 0,0 4 0,5 3 24,0 0 0,0-2 0,-5-3 0,0-2 1,-2 2-74,0 3 0,7 0 1,-10-3-1,6-2-20,1 2 0,-2 3 1,-2 2-1,-5 0 93,-2 0 1,4 0-1,-6 0 1,-3 0 0,-3 0 39,-1 0 1,-1 7 0,0 0 455,1-2 1,-8-3-277,0-2-249,-9 0 0,2 0 0,-14 0-29,-8 0 1,-13-7-1,-7 0 1,-6 2 0,-6 3-176,-10 2 0,1 0 0,-20 0 0,-2 0 1,-9 0 67,-8 0 1,-11 0-1,-12 0 1,56-1-1,1-1 280,-4-1 1,0-1-1,-1 3 1,2 0-1,1-3 1,0 1-1,2 1 1,-1 2 36,1-1 0,-1 2 0,-58-1 1,14 2-1,4 3 0,7 2-156,10-3 1,21 1 0,5 0-1,12 2 1,14-2-1706,7-3 0,17-11 1684,9-6 0,18-13 0,16-5 0</inkml:trace>
  <inkml:trace contextRef="#ctx0" brushRef="#br0">6105 14798 7569,'0'-14'145,"0"-1"0,0 8 1,0-2-1,3 7 1,1 11-1,6 10 1,2 9-1,4 8 1,3 4 0,-5 9 0,1 3 0,-1 3 0,-2 1-254,-5-1 1,-5-3 0,-2-10 0,0-2 0,0-4-133,0-8 1,0-4 214,0-3 1,-2-11 0,-3-13-1,-5-16 1,-1-14 63,-6-7 1,-2-12 0,0-5 0,5-4 73,7-3 1,5 3-1,2 4 1,0 5 0,2 5 60,5 4 0,3 3 1,6 17-1,-2-1-190,3 5 1,2 10 0,2-3-1,3 2-368,4 6 0,5 1 0,10 3 0,-1-2 384,1-5 0,9-5 0,2-9 0</inkml:trace>
  <inkml:trace contextRef="#ctx0" brushRef="#br0">7020 14968 7569,'-21'7'2541,"0"0"-2191,-1-2 0,20-3 1,11-2-1,15 0 8,11 0 0,8-2 0,7-3 0,9-4 0,5-1-541,-1 1 1,15-5-1,-9 6 1,7 1-1,-1 0-289,-2 0 0,5-2 1,-7 4-1,-2-2-96,-3 2 1,-12 3-1,-6 2 1,-10 0-867,-10 0 1434,-4 9 0,-3 3 0,0 9 0</inkml:trace>
  <inkml:trace contextRef="#ctx0" brushRef="#br0">7318 14628 7569,'-12'-10'985,"-7"8"0,5-5-685,-5 4 1,-2 3 0,0 0-1,2 3 1,2 4-331,3 7 1,0 7 0,-8 5 0,1 3 0,-2-1 17,-6 3 0,6-5 1,-6 7-1,3-3 36,-2-4 1,4 5 0,-4 0 0,4 0 0,3-1 310,0-4 1,9-2 0,2-3-186,1 0 0,7 1 1,-3-3-1,10-5 0,9-7-50,5-5 1,4 5 0,3 0-1,5-2-531,2-3 1,3-2-1,4 0 1,-2-2-199,-3-5 0,0 2 0,8-9 0,-3 0 629,-4 2 0,4-7 0,-7 7 0</inkml:trace>
  <inkml:trace contextRef="#ctx0" brushRef="#br0">7722 14309 7569,'12'-10'377,"-5"6"0,-14-11 0,-5-1 0,-2-1-19,0 3 1,7 5 0,-8 9-1,-1 0-131,-3 0 0,-2 0 0,-1 2 0,1 5 1,0 10-258,0 9 0,-1-3 0,1 6 1,2-6-1,3-1-164,1-1 1,11 0 1,-3 0 0,7-6 0,7-4 1,9-1 73,10-6 1,-2 1-1,4 0 1,-4 4-1,-3 1 176,0-1 1,-2 1 0,-2-6 0,-5 6 335,-3 2 1,-2 2 0,-9 7-161,-5 0 1,-5 1 0,-9-1 0,-1-2-748,1-5 0,0 3-1168,0-10 1681,9-10 0,-7-9 0,7-9 0</inkml:trace>
  <inkml:trace contextRef="#ctx0" brushRef="#br0">7594 14245 7569,'0'-21'1462,"0"-1"0,0 8-741,0 0 0,3 9-149,4-2 1,-5 7 0,5 10-409,-4 11 0,-3 10 0,0 11 1,0 3-1,-3 2-812,-4 3 1,5 7 0,-5-8 0,4-1 647,3-4 0,0 8 0,0 3 0</inkml:trace>
  <inkml:trace contextRef="#ctx0" brushRef="#br0">8786 14458 7569,'-22'7'1100,"1"0"-485,0-3 1,11-1 0,13-3 0,16 0 0,14 0-1,9 0 1,8 0-676,7 0 1,-3 0 0,3 0-1,0 0 1,-1 0-466,1 0 0,-10 0 1,3 2-1,-8 3 287,-6 2 1,-5 7 0,-10-4 0,-2 1 627,-5 6 0,-4-5 1,-10 2 119,0 3 0,-3-1 0,-2 1 0,-4-6-127,-3-1 0,5-1-440,-7-2 0,2-2 1,-2 9-1,4 0 1,3 1 24,0-1 0,-7 0 0,5 7 1,-3 1 135,-5-1 1,5 0 0,1 0 0,1 1-1,3-1 198,-2 0 0,6 0 0,-4 1-202,5-1 0,-5-7 1,0 0-76,2 3 1,2-5-1,3 2-459,0 2 1,0 3 528,0 2 672,0-9-601,0 7 0,-2-9 0,-3 6-178,-2-2 1,0-7 0,10 5-1,4-2-77,7-6 1,-2 1 0,4 0 0,5 2 0,5-2-10,0-3 0,0-2 1,0 0-1,5 0 108,2 0 1,-7 0 0,5 0 0,-3 0 2,1 0 1,-1 0 0,-7 0 0,1 0-513,-1 0 0,-7 0-3098,0 0 3597,-9 0 0,-14-9 0,-15-3 0</inkml:trace>
  <inkml:trace contextRef="#ctx0" brushRef="#br0">9381 14585 8587,'-21'0'459,"0"3"1,0 4-1,-1 4 1,1 6-116,0 4 0,7-2 0,-1 17 0,-1 4-335,-3 7 1,-2 0 0,-1 10 0,1 2 62,0 2 1,7-4-1,2-3 1,2-2-1,3-4-4,-2-3 0,6-12 0,-1-5 0,8-4-74,11-3 0,11-2 1,2-5-1,-2-5 51,-2 1 1,4-8-1,3 5 1,2-7 0,5-7 1,-1 5 0,1-8 0,-5 3 0,-2-2-220,-5-3 0,-2 7 1,-3-2-1,0 5 1,1 2-1261,-1 0 0,-7-7 1433,0 0 0,0-10 0,8 5 0</inkml:trace>
  <inkml:trace contextRef="#ctx0" brushRef="#br0">10041 15053 6717,'0'-12'8714,"0"3"-8452,-10 28 0,6 4 0,-10 20 0,-1-1-370,4 1 1,-8-1 0,7 1 0,0-1-204,5 1 0,2-10 0,0-5 0,-2-4-427,3-3 0,11-9 0,5-7 0,2-12 442,0-15 1,-2-8 0,4-13 0,-2 1 316,3-1 1,0 3 0,-1 4 0,-2 6 267,3-1 0,-8 14 0,1-1 377,-1 6 1,-4 7 0,7 14-406,-3 13 1,5 1 0,-4 13 0,2-1 0,4 1-187,3-1 1,2-9 0,1 2 0,-1-4 1,0-3 0,0-2 0,3-5 0,2-6-415,2-6 1,1-2-1,-8-2 1,-2-8 0,-2-11 159,-3-12 1,-10 0 0,4-5-1,-6-5 1,-2-4-131,0 0 0,0 2 1,0 2-1,0 1-1166,0-1 0,-7 8 1474,0 0 0,-10-1 0,5-6 0</inkml:trace>
  <inkml:trace contextRef="#ctx0" brushRef="#br0">9935 14139 7620,'-15'0'3553,"1"0"-3323,9 0 1,-4 11 0,9 8-143,0 7 0,7 5 0,0-3 0,0 8 1,0 2-294,0-3 0,8 3 0,-6-10 0,1 1-499,-1 1 1,0-8-1,-4 1 1,2-6 703,-2-1 0,7 3 0,0 2 0</inkml:trace>
  <inkml:trace contextRef="#ctx0" brushRef="#br0">9828 14266 7569,'-14'0'1092,"0"0"281,-3 0 0,8 3-1070,2 4 1,4 5 0,6 6 0,4-1-1,7-3-498,5 3 0,5 2 0,4-1 0,7-1 0,3-5-382,-2-3 1,4 5 0,-7-6 0,2-4-81,1-1 1,-10-1 0,2 3 196,-4 2 1,-15 0 615,-9-7 0,-2 0 1,-12 0-1,-3 0-41,-2 0 0,-2 0 0,-3 0 0,-2 0 1,-2 0-126,2 0 0,-5 2 0,3 3 0,0 2-12,-3-2 1,7-3-1,-4-2 1,4 0 197,3 0 1,0 0 0,-1 0 115,1 0 0,9-2 0,8-3 0,8-4-24,10-3 1,5-2 0,5-10 0,4-2-87,8-2 0,4-3 1,3 5-1,-1-2-162,1 2 1,-3-5 0,-2 5 0,-5 5 0,0 6-431,0 6 1,-7 2 0,2 7 409,-4 0 0,-3 0 0,0 0 0</inkml:trace>
  <inkml:trace contextRef="#ctx0" brushRef="#br0">11360 15244 7569,'0'14'362,"0"1"1,0-8 0,0 7-1,0 2 1,0 6 0,0 4-1,0 4 1,0 3 0,0 5-1,0 5 1,-3 4-615,-4 3 0,-2-8 0,-5-6 1,4-1 251,1-2 0,-3-2 0,-9-10 0</inkml:trace>
  <inkml:trace contextRef="#ctx0" brushRef="#br0">11275 14755 7569,'-22'0'163,"1"-7"1,2-2 0,3-1 0,6-2 0,8 3-164,11 0 0,8-8 0,4 5 0</inkml:trace>
  <inkml:trace contextRef="#ctx0" brushRef="#br0">12806 14840 6078,'-9'-12'1727,"7"-6"-1479,-17 6 0,16-2 0,-4-1 0,5-1 170,2-3 0,0 5 1,-3 2-58,-4 3 0,3 1 0,-11 11-210,-1 4 0,4 7 1,-2 12-1,0 5-144,2 2 1,2-5 0,10 8-1,0-1 1,0-2-101,0-5 1,0 3 0,3-5 0,4-5 0,7-4-246,5 0 0,2-8 1,1-2-1,1-5-23,6-2 0,-6-2 0,6-5 0,-8-7 155,-7-5 0,3-5 1,-10-2-1,-3-4 1,-1-1 98,-3 0 0,0 3 0,-3 7 0,-4-1 0,-7 1 366,-5 0 0,-2 2 0,2 2 1,2 6 691,3 1 1,7-4-404,-7 7 0,12 0 0,2 7-355,11 0 1,15-3 0,5-1 0,2-3 0,7-1-334,8-1 0,-1 7 0,10-8 1,2 3-284,2 0 1,-4 0 0,0 7-1,-1 0-364,-1 0 1,4 0 0,-7 0 786,2 0 0,-6 9 0,4 3 0</inkml:trace>
  <inkml:trace contextRef="#ctx0" brushRef="#br0">13998 14862 7569,'-22'0'5232,"1"0"-4939,9 0 0,36 2 0,21 3-217,9 2 0,5 0 1,3-7-1,-1 0 1,1 2-367,4 5 1,0-4-1,-7 4 1,-5-5-1,-2 0-491,-4 6 1,-6-6 0,-4 5-353,-2-5 1,-10-2 500,2 0 1,-16-7 631,-12 0 0,-10-9 0,-11 4 0</inkml:trace>
  <inkml:trace contextRef="#ctx0" brushRef="#br0">14232 14521 7569,'0'-21'595,"-3"2"0,-4 5-156,-7 7 0,-12 5 1,-5 4-1,-4 5-241,-10 7 1,2 15 0,-9 8 0,0 8 0,-2 7 15,0 3 1,2-1-1,11 5 1,6-5 0,9-4-72,9-10 1,8 3 0,9-10-1,2 0-104,5-5 0,15-4 0,13-5 0,5-3-96,3-2 0,9-9 0,7 2 0,7-5 0,5-4-587,-2-5 0,-3 2 1,-5-7-1,-2 3 644,-2 4 0,-10-7 0,5 1 0</inkml:trace>
  <inkml:trace contextRef="#ctx0" brushRef="#br0">15976 14266 7569,'0'-14'252,"0"0"0,-2-3 0,-5-2 1,-8 1-1,-3 1 0,-4 5 1,1 3 185,0 4 0,-3 5 0,-2 7 0,-5 7 0,1 5-338,-1 2 0,-5 8 1,8 2-1,4-1 0,5 3-187,5 0 0,10-7 0,-4 3 1,8-6-1,8-4-192,6-5 1,7 3 0,7-8 0,8 1 45,4-1 0,-2 1 0,2-6 0,5 6 205,0 2 1,-3 2 0,-6 7 0,-8 0 0,-4 3 424,-3 4 1,-9-2 0,-5 10 0,-7 2 0,-7-1 101,-7-1 1,-15 4 0,-6-5 0,-3 6-350,3 1 0,-5-6 1,6-6-1,-1-4-2481,-1-7 2331,10-2 0,-4-15 0,8-4 0</inkml:trace>
  <inkml:trace contextRef="#ctx0" brushRef="#br0">16253 14670 7802,'0'21'265,"0"-6"1,0-1 0,-3 2 74,-4 3 0,5 5 0,-5 2 0,2 2 0,0-2-341,-2-2 1,0-3 0,9-2 0,6-5 0,13 5 0,12-7 0</inkml:trace>
  <inkml:trace contextRef="#ctx0" brushRef="#br0">16274 14330 7569,'-33'0'193,"-7"0"1,7 0 0,-1 2-174,6 5 0,7-2 0,4 7 0,5 0-830,3 0 0,14 2 810,16 7 0,10 0 0,11 1 0</inkml:trace>
  <inkml:trace contextRef="#ctx0" brushRef="#br0">16657 14713 8252,'-14'-7'1162,"2"-3"-850,2-2 0,-6 8 0,4-1 1,-2 10-201,0 9 0,2 5 0,-5 4 0,3 6 0,0 4 16,2 0 1,-4-2 0,8-10 0,4 0-429,1 0 1,6 1 0,4-4 24,7-3 0,-2-6 0,2-11 1,3-3 104,1-2 1,4 0 0,-1 7 0,0 0 244,1 0 1,-11 12 0,-4 7 0,-4 9 537,-3 5 0,-3 2 1,-4 8-1,-7-1-362,-5 1 0,-2 7 1,0-1-1,-1-4 1,1-5-1049,0-4 0,9-10 0,5 2 797,5-4 0,21-13 0,4-1 0</inkml:trace>
  <inkml:trace contextRef="#ctx0" brushRef="#br0">16870 14755 7569,'-3'-19'1348,"-2"3"-75,-2 2 1,0 11-911,7 3 1,0 3 0,0 11 0,3 2 0,1 3-260,3 3 1,3-1 0,-5 0 0,4 0-158,3 1 1,2-4 0,7-3 0,1-8-359,-1-5 0,0-2 0,0 0 1,3 0 46,4 0 0,3 0 0,7 0 0,-5 0 0,0 0 163,0 0 1,-7 0 0,3 0-1,-6 0 267,-1 0 0,-11 10 0,-4 4 0,-4 5-204,-3 2 1,0 0 0,0 0 137,0 1 0,0-1 0,0 0 0</inkml:trace>
  <inkml:trace contextRef="#ctx0" brushRef="#br0">17806 13969 7127,'-3'-19'875,"-4"5"609,-7 6 1,2 8-1,-2 10 1,0 13-935,2 18 0,-7 13 0,2 19 0,-6 10-165,-6 7 1,8 11 0,9-2 0,3 3 0,4 0-498,3-3 0,14-16 0,9-1 0,12-9 0,10-11-932,6-10 0,3-7 0,5-3 1,-7-2-1568,-6-4 2611,-1 4 0,0-16 0,-1 6 0</inkml:trace>
  <inkml:trace contextRef="#ctx0" brushRef="#br0">18444 14564 6804,'-3'-19'332,"-1"2"1,-6 6 0,1-1 0,-3 2 255,0 1 1,7 4-1,1 12-611,8 7 0,1 5 1,9 5-1,3 4 0,-1 8-51,-1 4 1,1 2 0,-6 1 0,-1 0 153,0-1 1,-1-2-1,-8-2 1,0-5 116,0-2 0,0-3 1,0-7-154,0 1 1,-10-11 0,-2-6-133,0-10 0,1-6 0,6-13 0,-5-4-70,-1-8 0,6-4 0,-2-2 0,4-3-37,3-5 0,0 5 1,3-4-1,4 4 162,7 2 1,5 10 0,2 5 0,1 6 0,-1 6-3,0 2 0,0 9 0,1-2 0,-1 5 0,0 2-286,0 0 0,1 0 1,-1 0-1,-2 2 321,-5 5 0,14-5 0,-4 8 0</inkml:trace>
  <inkml:trace contextRef="#ctx0" brushRef="#br0">18997 14032 7569,'-21'22'440,"2"-8"-184,4 0 0,15-2 1,15 2-309,4-7 1,4-5-1,3-2 1,3 0 0,-3 0 17,-3 0 1,-2 0 0,1-2-1,-1-5 1,0-5-111,1 0 1,-4-7 0,-3 5 0,-6-5 162,1-2 1,-8 0 0,5 0 36,-5-1 1,-4 1 0,-5 2 0,-7 3 0,-5 4 102,-2 2 1,-1 3 0,1 7-1,-3 0 1,-2 0 199,-2 0 1,0 10-1,6 6 1,1 8-91,0 4 0,0 3 0,-1-3 0,3 5-151,5 0 1,5 5-1,9-9 1,0-1-128,0 3 1,2-8 0,5 6 0,7-6 0,8-1-305,6-1 0,3-7 1,7-2-1,-3-3 0,3-4-2507,2-3 2820,3-2 0,-1 0 0,1 0 0</inkml:trace>
  <inkml:trace contextRef="#ctx0" brushRef="#br0">19699 14394 6804,'0'-21'387,"0"4"1,0 10-1,-3 14 1,-1 12 0,-6 9 240,-2 8 1,5 6-1,-4 5 1,-1 3-1,2-3-525,1-2 1,-5-2 0,7-3 0,-1-2 0,1-5-115,0-3 0,0-1-720,7-8 1,0-11 495,0-10 1,0-17-1,3-14 1,1-2 81,3-5 1,3-11-1,-5-6 1,2-1 129,-3-1 1,8 7 0,2-4 0,5 5 0,3 8 111,-1 11 1,-2 6 0,-3 5-1,-2 5 99,3 7 0,0 9 0,-3 10 0,-7 12 72,-5 6 1,-2 13 0,0 9 0,0 0 21,0 0 0,0 5 1,0-10-1,0-5 1,0-4-244,0 0 1,0-7 0,3-5-246,4-10 0,7-18 0,12-17 1,5-12-169,2-9 1,0 2-1,5-11 1,-5 4 140,-3 2 1,6 10 0,-8 5 0,-2 4 482,-2 3 0,-12 11 0,-5 10 0,-5 12 695,-2 7 0,0 5 0,0 2 0,0 4-899,0 4 0,-7-6 0,0 5 0,0 0-1545,-3 0 0,8-7 1499,-5 2 0,23-4 0,8-3 0</inkml:trace>
  <inkml:trace contextRef="#ctx0" brushRef="#br0">20443 13862 9190,'0'-12'1866,"10"22"0,-5 6-1806,9 20 0,-2-8 1,4 8-1,-4 1-108,-3 4 1,-2 1-1,-7-2 1,0-2 0,0-5-512,0-2 1,0-3 0,0-6-1,0-1-182,0 0 1,0-7 173,0 0 1,-2-11 0,-5-1 416,-7-7 1,-5-11 0,-2 2 0,-1-3 238,1 3 1,7-5 0,0 7 0,0-2 0,-1 2 255,1 3 0,7-5 0,-5 4 210,3-2 1,2 5-210,7-7 0,9 7 0,5-7 0,5-3-256,3-2 1,6-2 0,0 0 0,1 0-1,-1-1-189,0 1 0,1 2 1,-8 3-1,0 1 40,1-1 0,-1-3-282,0-2 277,-9 9 0,-5 3 1,-14 9-1,-5 2-28,0 5 0,-9-2 1,2 9-1,-7 5 0,-2 4 100,-3 6 1,5 1 0,-9-4 0,-1 5 0,3 0 375,5 0 1,4-3-1,3-7 343,-1 0 1,11 1-446,4-1 0,14-9 1,7-5-1,5-5-124,2-2 0,0 0 0,1-2 0,1-3 0,3-4-378,3-3 1,1 5 0,-4-5-1,3 3-487,-3 4 1,4-5 0,-1 3 0,-3 3 706,-3 1 0,-1-6 0,-1-3 0</inkml:trace>
  <inkml:trace contextRef="#ctx0" brushRef="#br0">21188 14543 6594,'-10'11'423,"6"6"1,-8-8-1,2 3 1,3 5-1,0 2 1,0 4 0,0 3-1,0 3 1,0-1-1,2 0 1,3 1 1,2-3 1,0-3-1,0-1-831,0-1 0,9-9 0,5-8 0,5-8 114,3-11 1,-1-6-1,0-7 1,3-5-55,4 0 0,-4-5 0,4 10 1,-4 2 393,-3 2 0,-2 3 0,-2 2 640,-3 5 1,-10 7-1,1 14 1,-7 7-378,-5 5 0,-3 2 0,6 0 0,-4 0-67,4 1 1,1-1-1,3 0-361,0 1 1,3-11-1,4-4 1,7-4-1,5-3-424,2 0 1,0-3 0,3-4 0,2-4 0,2-4 247,-2 1 1,-2 7 0,-3-5 16,1 3 0,-8 2-139,0 7-984,-9 0 1399,4 0 0,-9 0 0,0 0 0</inkml:trace>
  <inkml:trace contextRef="#ctx0" brushRef="#br0">21954 14564 7569,'-14'0'0,"-1"2"504,-1 5 1,4-4 0,0 6 0,0 1-32,1 4 0,3 5 0,-3 2 1,1 3-711,5 4 0,3-4 0,2 4 0,0-4 0,0-3-145,0 0 0,12-9 0,7-5 0,7-5 0,0-4-11,-3-5 1,-8-7 0,-4-12 0,-1-3 606,-5 3 0,-3 0 0,-4 0 0,-5-2 552,-8 2 0,-4 2 0,-4 6 1,-3 1-1,-3 5-406,3 3 0,3 2 1,2 7-370,-1 0 1,10 2 0,8 3 8,8 2 0,18 0 0,11-7 0</inkml:trace>
  <inkml:trace contextRef="#ctx0" brushRef="#br0">22294 14543 6984,'0'-22'1008,"3"1"-152,4 0 0,-5 0 1,5-1-425,-5 1 1,-11 9-1,-5 5 1,-5 7-295,-2 7 0,-3 7 0,-2 15 1,-2 6-183,2 5 1,2 1-1,5-4 1,5-1-107,7 2 0,-3-8 1,3-1-1,5-6-235,7-1 1,6-11 0,11-4 0,1-9 0,3-10-11,3-9 1,-3-14 0,-10-1 0,-2-4 494,3-3 1,0 1-1,-1-3 1,-4-2 93,-3-3 0,6-2 0,-6 3 1,0-6-1,1 1 256,-5 4 0,4 8 0,-2 6 0,-2 8 183,-3 4 1,5 8-1,0 9-444,-2 14 1,-12 21-1,-5 12 1,-2 10-153,0 4 0,2 3 1,-2 7-1,7 0 433,4-1-470,3-8 0,0 16 0,0-5 0</inkml:trace>
  <inkml:trace contextRef="#ctx0" brushRef="#br0">22869 14245 7569,'-22'0'288,"1"0"0,9-2 0,3-3 1111,-1-2 1,8 2-1,-5 12-1088,4 7 0,3 8 0,0 6 0,3 5-142,4 0 1,-5 7-1,5-7 1,-4 3-60,-3-1 1,7-6 0,0 4 0,0-3-390,2-4 0,-4-4 0,7-6-313,-3-2 366,-1-9 1,-1-5 0,0-17-1,-3-6 55,-1-5 0,-6-10 1,-1 2-1,-3-4 36,2-2 0,-5-8 0,3 0 0,0 3 0,0 5 26,0 6 1,0 5 321,7 10 1,0 12 0,0 9 50,0 12 0,7 9 0,3 5 0,1 5 125,6 2 0,4-5 0,5 5 0,5-2 0,0-5-316,-1-3 0,8-8 1,-5-4-1,3-1 0,-3-6-6,-2-1 1,4-6 0,-7-1-1,-2-6-148,-2-1 1,-3-6 0,-2-9 0,-5-5 55,-7-2 0,-4 5 0,-3-8 0,0 1 0,0 0 19,0-1 0,-7 10 0,-3-2 1,-2 4-13,-4 3 0,4 7 0,-2 2-933,-3 2 1,8 6 950,2 11 0,4-5 0,3 8 0</inkml:trace>
  <inkml:trace contextRef="#ctx0" brushRef="#br0">23571 13586 6192,'-3'-12'1028,"-2"3"1,-2-1 846,3-4 0,4 7-1049,7 7 1,5 12 0,11 18-1,3 11 1,5 8-303,2 6 0,-5 4 0,5 11 1,-2 8-285,-5 5 1,-5 9-1,-4 0 1,-5-4 0,-3-6-373,-4-4 1,-3-16-1,-2 2 1,0-3 0,0-2-2226,0-2 2357,0-5 0,-9-10 0,-3 1 0</inkml:trace>
  <inkml:trace contextRef="#ctx0" brushRef="#br0">6595 16605 6078,'0'0'0</inkml:trace>
  <inkml:trace contextRef="#ctx0" brushRef="#br0">9424 16711 7569,'0'-21'148,"0"0"1,-2 2 0,-6 5-1,-6 9 232,-5 10 1,-2 9 0,2 12 0,3 5 0,4 2-171,2 4 1,3 4 0,7-1 0,0-2-283,0-3 0,3-9 0,4 2 0,7-4 0,5-3-217,2 0 0,3-2 0,2-4 0,4-8 93,4-5 0,-8-4 1,2-5-1,-4-8-99,-3-4 1,-7-2 0,-2 0-1,-3-3 1,-4-2 240,-3-2 1,-11-7-1,-5 6 1,-5 3-1,-5 3 344,-4 1 0,4 8 0,-6 2 0,1 3-75,1 4 0,-8 3 0,6 2 0,-1 0 713,0 0 1,3 0-201,6 0 0,13-10-642,9-4 1,19-2-1,16-1 1,6 3-1,1 0 103,1 2 0,6-5 0,1 8 0,0 0-133,2-1 0,-5 1 0,7 4 0,-2-2-244,-4 2 1,-6 3 0,-4 2 0,-5 0-1,-2 0-1114,-5 0 0,-3 0 1302,-1 0 0,-1 0 0,0 0 0</inkml:trace>
  <inkml:trace contextRef="#ctx0" brushRef="#br0">11041 16201 7572,'7'-9'293,"0"9"1,-2 14 0,-5 9-1,-7 8 1,-8 2 286,-4 5 0,-4 12 0,-6 4 0,-6 3-377,-5-1 1,-3 1 0,1 7 0,-1-3 0,1-2-253,-1-2 1,8-10 0,2 5 0,2-2 0,5-1-1352,2-1 1,12-6 1399,5-6 0,-5 4 0,1-7 0</inkml:trace>
  <inkml:trace contextRef="#ctx0" brushRef="#br0">11573 16435 7569,'0'-21'300,"-3"9"1,-2 7 0,-2 10 0,3 9 0,4 7-30,7 8 0,-5-3 1,8 9-1,-3 0 0,0 1-174,-3-1 0,6-2 0,-3 3 1,0-5-1,0-3-120,0 0 1,0-7 0,-7-6-249,0 1 45,0 3 0,0-9 176,0-10 1,0-10-1,0-11 1,-2 2 51,-5 5 1,5-5 0,-8 7-1,3-2 1,0 0 41,2-3 0,0-2 0,1-4-21,-3-6 0,-3 6 0,5-6 0,-2 6-15,3 1 1,1-1 0,3-3 0,0-3-1,0 1-4,0-3 0,0 8 1,0-6-1,0 6 146,0 2 1,0-1 594,0 1-451,0 0-332,0 9 0,0 5 1,0 14 74,0 7 0,0 5 0,0 5 0,3 2 58,4 2 1,-5 7 0,5-4-1,-4 0-19,-3 0 1,7 6 0,0-4 0,-3 1 0,1-4-27,2 1 0,-4-7 0,6 4 0,-2-4 0,3-3-131,1 0 1,-3 0-1,3 1-144,-1-1 0,-3-7 233,-7 0 48,0 0 36,0-2 1,-7-5-1,0-14-134,2-7 1,0 2 0,1-2 0,-4-3 5,4-1 0,1-4 0,3-1 0,0-3 0,0-5 12,0-2 1,-7 5 0,0-8 0,2 1-1,3-1-18,2 1 1,0 2 0,0-5 0,0 3-3,0-3 0,10 7 1,1 3-1,4 4 14,-1 3 0,7 0 1,7 2-1,1 2 1,1 5 16,6 3 0,4 2 0,3 7 0,-1 0 1,1 2-31,-1 5 0,-2-2 0,-2 7 0,-5-3-43,-2-4 1,5 0 0,-8-1-331,-2 3 1,-12 3 0,-7-3 415,-4 7 0,-22 5 0,-5 2 0</inkml:trace>
  <inkml:trace contextRef="#ctx0" brushRef="#br0">5467 16818 6804,'-12'-10'110,"-4"10"0,9 0 0,4 14 0,6 10 0,4 7 113,-2 2 1,4 9 0,-2 10 0,-2 0 0,0 0 0,-1-5-91,3-2 1,0-2 0,-4-3 0,2-5 0,2-6 65,-3-6 1,-1-8-220,-3-1 1,0-12-1,0-2 1,0-14-163,0-12 1,-7 0 0,-3-12 0,1-4-39,-1-6 1,3-11 0,7 3 0,3-6 0,6 1 43,12 4 0,10-2 0,12 9 0,-1 3 168,1 2 1,2 5-1,2 2 1,2 5-1,1 3 163,2 4 0,-7 2 0,2 5 1,-7 2-53,-4 3 1,-10 10-1,0-1 1,-10 10 35,-8 9 1,-8 7 0,-8 7 0,-8 8 45,-10 4 0,-7 5 1,-7 4-1,2 6 0,5 1 107,2 1 1,3-7-1,9 4 1,5-2-156,6-5 1,6-9 0,4-5 0,8-2 0,11-7-175,12-8 0,17 1 0,4-10 0,5-3-14,5-1 1,-5-20 0,12-4 0,-5-5 0,-4-2-335,-5-1 1,-8-6 0,-13 7 0,-8 2 23,-4 2 1,-13 3-1,-8 2 543,-15 5 0,-12 9 1,-18 17-1,-3 11 125,-5 8 1,-2 12 0,-2 6-1,9-2 1,12-2 108,9-2 0,1-8 1,16-2-1,4 0-742,8 0 1,16-7-1,17 0 1,9-7-1,10-7-1202,4-2 1528,13-3 0,-8-7 0,7 0 0</inkml:trace>
  <inkml:trace contextRef="#ctx0" brushRef="#br0">6935 16669 7569,'-33'-12'89,"9"5"0,12 14 0,3 7 0,2 7 107,-3 8 0,8 1 0,-5 8 1,5-2-1,2 1-46,0 4 0,0 1 1,0 1-1,2-1-318,5 1 1,-2-3 0,7-5 0,-1-4 0,1-3-651,5 1 0,-8-8 440,-2-7 0,-9-9 0,-12 2 378,-15-5 0,-8-11 0,-6-3 0</inkml:trace>
  <inkml:trace contextRef="#ctx0" brushRef="#br0">6616 17179 7569,'-21'-21'0,"-1"7"127,1-1 1,7 4 109,0-4 1,9 4-1,0 6 1,10-2-77,9 2 1,15-4-1,6 2 1,5-1-1,5 1-294,5 0 1,4-9-1,12 4 1,0 0-757,-2 5 1,5-2 639,-12 1 249,-5-8 0,9 4 0,-7-9 0</inkml:trace>
  <inkml:trace contextRef="#ctx0" brushRef="#br0">7786 16329 7569,'12'0'165,"-19"0"0,-15 2 0,1 5 0,2 10 0,5 6 0,0 8 0,0 2 1,-1 7 204,-1 7 1,6 1 0,3 6 0,3 0-153,-3 1 0,4-1-261,-4 3 1,14 2-170,7-10 1,1 1-884,6-8 579,-5 1 343,15-1 0,0-1-299,4-6 0,5-4-28,3-10 500,-10 0 0,7 1 0,-7-1 0</inkml:trace>
  <inkml:trace contextRef="#ctx0" brushRef="#br0">8062 16669 7529,'-21'-7'-41,"0"0"251,0 2 1,6 2 120,1 3 1,10 10 0,-4 4 0,6 7-150,2 8 1,0 1 0,0 8 0,0-2 0,0 1-4,0 4 0,0-6 0,0-2 0,0-2-58,0-5 0,0-3 0,0-1-320,0-1 1,2-2-1,6-7 1,6-12-157,5-12 0,2-14 1,0-5-1,0-2 54,1-5 1,-8-2 0,0-2 0,0 1 0,0 6 87,1 7 0,-11 4 0,3 3 612,-4 0 0,-3 11 3,0 10 1,-3 10-1,-1 11-228,-3 0 0,0 0 1,7 1-1,2-4 1,5-1-138,7-3 0,5-2 1,2 5-1,1-6 0,-1 1-151,0 0 1,-7-7-1,1 2 1,-1-2 121,-2 2 0,4-3 314,-9 10 1,0 1-158,-7 6 1,0 0-601,0 0 1,3-9 0,4-5 0,7-4-1381,5-3 1815,2-10 0,10-2 0,2-9 0</inkml:trace>
  <inkml:trace contextRef="#ctx0" brushRef="#br0">8552 16180 8105,'-10'-12'168,"-4"5"0,-2 7 0,1 7 0,6 5 0,9 9 1,0 3-1,0 4-43,0 7 1,0-2-69,0 3 1,0-8-85,0 8 1,0-10 47,0 2 0,7-4 0,0-3-259,-2 0 1,-3 0-1094,-2 1 981,0-10 1,0-12 0,-2-15 0,-5-4 204,-7-2 1,-5 9 0,-3 5-1,1 5 389,0 2 1,0 0 0,-1 0 0,1 0 700,0 0 1,7 0-789,-1 0 1,20 0-1,2 0 1,10-2-247,4-6 41,10-3 0,2-11 1,9 1-1,-1 0-80,-6 0 1,5-1 0,-4-1-1,1-3 1,1 0-50,-2 7 0,-10-2 0,2 9 0,-7-2 176,-6-1 35,3 11 1,-25-6-1,0 13 1,-12 4 0,-7 7-114,-2 5 0,-10 2 1,5 3-1,-2 2 14,-1 2 1,3 0 0,-5-6 0,3-1 0,-1 0 307,3 0 0,-5 1 0,10-1 12,2 0 0,12-7 0,9-2-252,10-2 1,7-3 0,11-10 0,6-1-223,6-3 0,-2-8 0,3 8 1,2 3-1,-1 1-279,-1 3 0,2 0 1,-12 3 497,-7 4 0,11 4 0,-6 11 0</inkml:trace>
  <inkml:trace contextRef="#ctx0" brushRef="#br0">8935 17136 7569,'11'15'756,"-3"-1"-512,-6 2 1,-2-4-1,0 2 1,0 3-5,0 2 0,-2 2 0,-3 3 0,-5 2 0,1 2-169,-1-2 0,-4 5 0,5-1 0,-1 1 1,1 2-72,4 0 0,-7 3 0,1 6 0</inkml:trace>
  <inkml:trace contextRef="#ctx0" brushRef="#br0">12466 15988 7569,'19'-16'0,"-3"-3"236,-1 2 0,-8-1 0,7 10 1,2 4-1,3 1 0,3 8 0,-1 7 1,3 12-1,2 6 0,2 10 1,0 8-1,1 11 0,-1 9 0,-4 13 400,-8 8 0,1 1 0,-10 9 0,-2 3 0,-3-1 1,-4 1-801,-6-3 0,-3-7 0,-13 8 0,-2-4-984,-2-6 1,-1 2 0,8-16 1147,0 0 0,-1 6 0,1-6 0</inkml:trace>
  <inkml:trace contextRef="#ctx0" brushRef="#br0">18188 16307 7569,'-21'-11'350,"0"3"0,0 6 0,-1 4 1,3 6-1,3 6 0,4 7 1,3 7-1,4 8 0,3 4-12,2 2 0,0-6 0,2-3 0,5 0 1,5-2-1,2-1-678,0-4 0,0-4 1,8-6-1,-1-4 66,0-3 1,0-4-1,-2-12 1,-2-9 0,-5-8 72,-3-4 0,-2-10 1,-7 2-1,0-4 206,0-2 0,-2-8 1,-5 3-1,-10 4 424,-9 5 0,3 13 1,-6-4-1,6 8 1458,1 7-1619,11 4 0,11 3 0,16 0 0,10 2-587,10 3 0,6-5 0,8-3 0,6-1-270,6-6 0,-5 5 0,-3-2 0,0 0 0,1 0-243,4 0 1,-5 9 0,1-2 831,-3 4 0,-3-6 0,-6-3 0</inkml:trace>
  <inkml:trace contextRef="#ctx0" brushRef="#br0">18869 16244 7569,'-21'14'634,"0"-2"0,2-1 248,5 1 0,6-7 0,16 2 0,8-5-810,10-2 0,7 0 0,10-2 0,2-5 0,2-5-506,3 0 0,-1-4 1,-6 9-1,-1 2 434,1 3 0,-1 2 0,1 0 0</inkml:trace>
  <inkml:trace contextRef="#ctx0" brushRef="#br0">18890 16733 7569,'-4'9'1981,"4"-9"1,14-7-1757,21-7 0,15-5 1,9 5-1,7-3 46,5 3 1,0 4 0,-7 10-272,0 0 0,-10 0 0,-2 0 0</inkml:trace>
  <inkml:trace contextRef="#ctx0" brushRef="#br0">20933 16158 7569,'-3'12'146,"-4"-5"1,2 5 0,-6 2-1,1 5 1,5 3 0,3 1-1,4 6 1,3 6 0,5 7-1,-1 6 319,1 1 0,-1 1 0,-4-10 0,2-4-353,-2-8 1,-1-5-1,1-1 1,2-1-121,-2 0 0,-3-11 1,-2-10-166,0-12 0,-2-9 0,-3-8 0,-2-6 104,2-5 1,3-3 0,2 1 0,0-1 50,0 1 1,9-1 0,6 1 0,3 1 0,6 4 0,4 1 0,-4 10 0,7-2 0,-3 4 0,3 3-319,2 0 1,-5 2-1,5 5 1,-2 7 335,-5 4 0,-2-6 0,-3-3 0</inkml:trace>
  <inkml:trace contextRef="#ctx0" brushRef="#br0">21720 15925 7569,'-14'7'1226,"-1"0"1,13-2-992,2-13 0,5 6 1,14-7-1,4 2-455,1-1 1,2-8-1,0 4 1,2-2 106,-2 0 1,-2 2 0,-5-5 0,-3 6 0,-4-1-284,-2 0 0,-3-2 1,-10-5-1,-1 2 581,-3 3 0,-17 9 0,3-2 0,-5 7 333,-5 7 0,5 8 1,-10 11-1,-1 4-155,-4 3 1,1 3-1,5 6 1,6 1 0,6-1 147,2 1 0,9-8 0,5-2 0,7-2-652,7-5 0,5-2 0,11-5 0,6-5 0,6-7-1599,5-5 0,10-2 1740,-1 0 0,11 0 0,-6 0 0</inkml:trace>
  <inkml:trace contextRef="#ctx0" brushRef="#br0">22549 16286 7569,'0'-21'279,"0"0"1,0-1 0,0 1-1,0 0 1,0-1 0,3 4-1,2 1 1023,2 3 0,0 14-871,-7 7 1,0 7 0,0 22 0,0 4 0,0 7 20,0 10 0,-10-1 0,-4 6 0,-5 2-272,-2-5 0,7-3 0,2-11 0,2 0 0,6-7-39,1-5 0,3-12 0,3-9-797,4-3 0,-2-1 0,6-11 0,-1-4 1,-3-9 98,2-10 1,-6 0 0,4-12 0,-5-5 301,-2-4 1,3-12-1,1 5 1,6-3-1,2 0 33,4-2 0,3 10 0,2 4 0,1 12 334,-1 9 0,-7 0 0,-2 20 334,-3 6 1,-2 10 0,-7 14 0,0 5 0,0 2-16,0 4 1,0 1 0,0 0-1,0-5 56,0-2 1,3-5-810,4-12 1,7-5 0,12-13 0,5-8 0,2-14-349,5-12 0,2 5 0,2-14 0,-1 2 542,-6 7 0,-4-2 0,-10 14 0,0 5 100,1 4 0,-11 15 1,-4 2 884,-4 12 1,-6 9-1,-1 7 1,-6 5-861,-2 0 0,8 5 0,-6-7 0,3 0-1664,0-1 1667,9-1 0,20-8 0,11 0 0</inkml:trace>
  <inkml:trace contextRef="#ctx0" brushRef="#br0">23379 15499 7569,'0'-33'165,"0"3"0,0 8 3133,0 1-2780,-9 0 1,6 18 0,-1 13 0,6 14 0,7 11-463,3 5 0,0 3 0,5 2 1,-6 2-35,-1 2 0,6 1 0,-4-7 0,2-3 0,1-3-644,1-1 1,-4-10-1,0 2 1,0-6-1,-3-6-722,0-2 0,1-9 1116,-3 2 1,-7-7 0,2-7 46,-6-7 1,-11-5 0,6-2-1,-3-1 224,-4 1 1,-10 0 0,-3 2 0,1 5-1,0 4 526,-1 1 0,1 6 0,7-4 0,-1 5 1231,1 2-1582,0 0 0,18-2 0,10-5 0,10-5-681,4 0 1,10-7-1,2 5 1,3-5-1,-3-2 23,-3-1 1,1 1 0,-5 0 0,2 2 286,-2 5 0,-9-3 0,-3 8 44,3-3 1239,-8 7 1,1-2-1052,-10 14 0,-7-2 1,-3 7-1,1 0 0,-3 0-346,0 4 0,-2 3 0,-10 2 0,-2 0 68,-2 1 1,-3 6 0,5 0 0,-2-2 518,2-2 1,2-10-1,3 0 268,0 3 1,6-5-252,1 2 0,19-9 1,2 2-1,12-7 1,7-7-175,2-8 0,8 4 1,-6-4-1,4 1-770,3 2 0,1-4 0,-2 9 0,-8 2 123,-4 3 1,-5 4 483,-5 5 0,-5 5 0,-9 9 0</inkml:trace>
  <inkml:trace contextRef="#ctx0" brushRef="#br0">20741 15542 7569,'0'-43'-64,"0"8"1,0 2 0,-2 0 248,-5 0 1,4 14-1,-6 0 1,-1 7 0,-6 7 555,-10 3 0,2 7 0,-6 9 0,-1 19 0,-2 19-536,0 19 1,-5 21-1,9 14 1,16-46-1,0 1-136,1 5 0,1 0 0,1-1 0,1 0 1,1 1-1,2 0 0,1-3 0,3-1-46,-1 59 1,13-12 0,6-5-1,13-15 1,13-13-3137,13-10 3113,15 3 0,6-25 0,9 8 0</inkml:trace>
  <inkml:trace contextRef="#ctx0" brushRef="#br0">23996 15478 7569,'2'-9'335,"3"11"1,7 17 0,4 14 0,10 10 0,3 6 283,2 8 1,4 11-1,-7 6 1,-2 1-1,-4 5-420,-8 3 1,2 2 0,-9 0 0,-2 0 0,-5 0-174,-7 0 0,-5-9 0,-9-5 0,0-7-962,-1-8 0,4-4 0,1-12 936,3-4 0,0-5 0,-8-10 0</inkml:trace>
  <inkml:trace contextRef="#ctx0" brushRef="#br0">24932 15393 7569,'-7'-14'0,"-3"0"229,-1-3 0,-4-2 0,-3-2 0,1 0 0,3 0 1,-3 2-1,-2 4 0,-4 8 113,-6 5 0,6 2 1,-8 2-1,0 5 0,-2 10 1,-2 9-137,-1 9 1,3 8-1,-2 4 1,6 3-345,6-3 1,11-4 0,5-6-148,4-1 0,20-13 0,7-1 0,6-13 1,11-11-101,6-12 1,5-10 0,7-21 0,-5-5-1,-4-4-6,-10 0 0,0-8 0,-11 6 0,-6-6 516,-6-2 0,-8 3 0,-9 4 1,0 8 555,0 4 1,-2 12 0,-5 9-36,-7 15 1,2 16-1,0 26 1,3 12-1,4 7-55,2 7 1,3 2-1,0 3 1,3-3-637,4-4 1,5 2-1,11-9 1,6-3-769,6-2 1,5-10 0,3-2 812,-1-2 0,10 7 0,3-5 0</inkml:trace>
  <inkml:trace contextRef="#ctx0" brushRef="#br0">26145 16073 7793,'2'-11'635,"3"8"0,4 13 1,1 13-303,-1 8 0,0 12 1,-4 9-1,2 0 1,-2 2-251,-3 0 1,-2-7-1,0 3 1,0-7-1,0-8-169,0-7 1,0-4 0,3-5-123,4-5 0,-5-7 0,5-14 87,-4-7 0,4-7 0,0-5 0,-2-5 0,-1-2-84,3-5 1,-2 5-1,7 0 1,0 2 77,0 5 0,2-5 1,7 3 62,0 2 0,1 12 1,-1 7 143,0 5 1,0 2 0,1 0 0,-1 0 26,0 0 0,0 7 0,1 2 57,-1 3 1,-7-7 0,-2 4 98,-3 1 1,8-1 0,-3 7-91,5-1 1,-5-11 0,0 3-214,3-4 1,2-3-1,2 0-357,0 0 0,-6-7 0,-1 0-174,2 2 0,3 3 0,3 2 571,-1 0 0,10-10 0,2-2 0</inkml:trace>
  <inkml:trace contextRef="#ctx0" brushRef="#br0">27293 16073 7569,'-9'12'1571,"-5"-5"-1190,-5-4 1,-3-3 0,1 0 0,0 0 0,2 2-93,5 5 0,-5 3 0,7 6 0,0 1-327,5 6 0,2-1 0,1 8 0,-3-1 0,4-1-331,8-2 1,7-2 0,9-6 0,3-3-1,4-8-123,8-5 1,-6-4-1,-1-5 1,-6-8 243,-1-3 0,-4-4 0,-3-1 1,-8-3 475,-5-3 0,-4 1 0,-8 9 1,-11 3-1,-10 4 65,-2 2 0,-5 3 0,8 7 0,-1 0 0,0 0-346,5 0 0,12 3 1,9 1 52,10 3 0,16 10 0,12-5 0</inkml:trace>
  <inkml:trace contextRef="#ctx0" brushRef="#br0">27868 16222 9613,'0'-21'65,"-7"0"0,-1-1 1,4 1-1,1 0 1,1 0-44,-5-1 0,2 11 1,-9 4-50,-3 4 1,-1 3 0,-4 3-1,-1 6 1,-3 12 174,-3 12 0,-1 7 0,4 3 0,-3 0 0,6-1 12,6 1 0,0-8 0,10-2-131,3-2 0,13-5 1,10-12-174,7-7 1,5-16-1,-5-13 1,2-11 0,0-7-70,3-2 1,-7-10 0,4-5 0,-7-5 0,-4-1 277,-3-1 0,-9-2 1,2-5-1,-5-7 97,-2-5 0,0 8 0,3 6 0,1 10 560,4 9 1,-1 22 0,-7 14-214,0 16 0,0 24 0,0 33 0,0 10-513,0 9 1,0 9 0,0 3 0,0-3 0,0 3-464,0-2 1,4-3 0,8-7 0,12-8 466,7-3 0,13-13 0,11-2 0</inkml:trace>
  <inkml:trace contextRef="#ctx0" brushRef="#br0">28804 15797 7569,'0'-28'376,"0"2"1,0 0 3424,0 2-3139,0 0 1,0 15 0,0 11-444,0 17 1,0 12-1,0 12 1,0 1-1,2 6-56,5 7 1,-2-3 0,7 3 0,0-1 0,-1-1-138,6-6 1,-1-6-1,1-5 1,-3-5-171,3-3 0,-5-4 0,-1-9 55,-1-3 1,4-11-1,-7-6 1,-2-13 57,-3-10 1,-2-12-1,-2 2 1,-5-6-47,-7-8 0,-5-11 0,-3-12 1,-1-5-1,-3-7-86,-3-5 0,8-2 0,7 11 0,0 11 442,2 13 0,-5 19 0,10 10 93,3 4 0,1 15 1,3 9-1,3 14-79,4 12 1,4 9 0,13 12 0,4 3 0,10-3-169,10-2 1,-4 0 0,8 0-1,-2 0-238,0-5 1,2-12 0,-5 1 0,3-6-48,-3-1 1,-2-11-1,-5-3 1,-2-6 0,-5-2 150,-2 0 0,-5-10 1,-10-6-1,-4-10 72,-3-10 0,6-11 1,-8-5-1,-3-4 1,-1-11-305,-3-8 0,0-6 0,0 4 0,0 6-222,0 5 1,0 6-1,0 8 1,-3 15-622,-4 11 1,3 2 0,-11 19 1083,-1 8 0,-3 16 0,-2 14 0</inkml:trace>
  <inkml:trace contextRef="#ctx0" brushRef="#br0">19529 18029 7569,'11'-9'0,"-3"-5"177,-6 4 1,0 1-1,3 7 1,4-3 0,3-2-1,7 0 1,5 0 128,4 0 1,10-3-1,-3 5 1,8-2-1,4 0 1,5 0-543,3 0 1,1-2-1,8 4 1,0-2-1,-3 0-170,-4-3 1,2 8-1,-9-5 1,-5 4 405,-7 3 0,2 0 0,-7 0 0</inkml:trace>
  <inkml:trace contextRef="#ctx0" brushRef="#br0">19912 18285 7569,'-43'23'558,"3"3"1,4-16 0,8 1-294,4 6 0,15-8 0,11-1-120,17-6 0,14-2 1,17 0-1,7 0 0,6 0-380,8 0 1,3-7 0,6 0-1,-4 2 1,-3 3 234,-5 2 0,-1 0 0,-4 0 0</inkml:trace>
  <inkml:trace contextRef="#ctx0" brushRef="#br0">21720 17944 7569,'0'33'0,"0"-4"41,0-6 0,0-1 0,0-1 1,2 3-1,3 2 0,2 2 1,0 0-1,0 1 0,0-1 1,0 0-1,0 1 0,0-1 298,-2-2 0,-2-2 0,-3-3 1,0 0-180,0 0 1,-10-2-176,-4-4 1,2-6 0,0-11 0,3-8-154,4-11 0,-4-3 0,2-9 0,2-2 19,2-5 1,3 2 0,0-12 0,0 5 0,3 3 95,4-1 1,2 1-1,10-1 1,0 3 9,5 5 1,2 4-1,-3 10 1,3-1-1,5 3-5,2 5 1,-4-2-1,6 9 1,3 2-125,2 3 1,0 2 0,-2 0 0,-2 0 171,1 0 0,4 0 0,1 0 0</inkml:trace>
  <inkml:trace contextRef="#ctx0" brushRef="#br0">22422 17838 7551,'-12'2'1058,"5"6"-980,5-6 0,11 7 1,5-9-1,5 0-54,2 0 0,10-2 0,2-3 0,3-4 0,-3-3-71,-3-5 1,6-1-1,-5-1 1,-1 2-204,1 3 0,-5 0 0,-9-7 0,-6-1 35,-1 1 1,-5 2-1,-12 5 296,-8 7 1,-4 5 0,-4 2 0,-3 2 105,-3 5 0,-8 7 0,4 12 1,-3 5-1,1 0 182,-3-1 1,9 1 0,6-5 0,9 2-274,4-2 0,3-2 0,9-5 0,6-3 0,8-4-422,10-2 0,0-1 0,10-4 0,4 2-64,7-2 390,-2-3 0,26-12 0,-5-1 0</inkml:trace>
  <inkml:trace contextRef="#ctx0" brushRef="#br0">23400 17668 7587,'-2'-12'27,"-3"3"1,-4 2-177,-3 0 1,-2-3 0,-7 5 0,-1-2 320,1 3 0,0 1 0,-1 3 0,1 0 68,0 0 0,0 10 0,-1 4 0,1 5 17,0 2 0,2 0 0,2 1 1,6-1-1,1 0 45,5 0 0,3 1 0,7-4-354,9-3 1,2 1 0,20-9 0,2-4 15,2-8 1,2-7 0,-1-12-1,-4-1 1,-3-6-339,-4-2 1,-1 0 0,-10-5-1,-5 2 1,-7-1 181,-5-4 0,-2-1 0,0 2 1,0 2 542,0 3 1,0 9 0,-2 0 40,-5 9 0,4 10 0,-6 16 0,2 10-75,0 7 0,0 12 1,7-2-1,2 4-441,5 2 1,5 8 0,9-1 0,0-1 0,1-3-1090,-1-3 1,10 5 1212,4-4 0,5 14 0,3-13 0</inkml:trace>
  <inkml:trace contextRef="#ctx0" brushRef="#br0">24379 17902 7520,'12'2'141,"-5"5"0,-5 8 1,-2 3-1,0 4 0,0 1 1,0 6-1,0 8 0,0 8 1,0 7 314,0 3 0,0-1 0,0 3 0,0-8 0,0-4-260,0-2 0,0-8 0,0-2 1,0-2-246,0-5 0,10-12 0,4-7 0,2-7-191,-1-7 1,1-5 0,-6-11 0,-1-6-57,0-6 0,6-5 1,-8-3-1,0 1 36,2-1 0,-4 1 0,9-1 1,3 1-1,2 1 232,2 6 0,-7-3 1,0 12-1,0 5 1,1 7 305,-1 4 0,-7 3 0,5 10-12,-3 4 1,5 7-1,-7 12 1,1 2-1,-1 1 42,0 1 0,2-6 0,-2 4 0,7-4-364,5-3 0,3-2 0,1-5 0,3-7 1,5-7-212,2-7 0,3-5 0,6-9 0,-2 2 113,-4 5 0,2-5 1,-10 7 178,-2 0 1,-5 5 0,-4 12 0,-5 7 427,-3 7 0,-2-7 0,-7 14 0,0 0-290,0-3 1,0 1 0,0-3 0,0 0 0,2-2-676,6-5 0,-4 3 0,10-10 0,3-2-1701,2-3 2213,12-2 0,-8-19 0,8-4 0</inkml:trace>
  <inkml:trace contextRef="#ctx0" brushRef="#br0">25357 17498 7121,'0'-21'-296,"0"-1"0,0 1 0,3 0 1417,4 0 0,-2 9-784,9 5 0,0 16 0,7 10 0,1 9-92,-1 6 1,-2 1 0,-3 7 0,-2 1-1,3 0-165,2-1 1,2 1 0,0-3 0,1-2 0,-1-5-373,0-3 1,1 1 0,-4-5 0,-1 0-109,-3-7 0,-9 2-135,2-7 0,-5-7 0,-4-4 223,-5-8 0,-5-12 0,-9 6 0,-3-3 215,-4-1 0,2 1 1,-7-7-1,2 2 1,3 2 199,-3 3 0,7 10 1,-4-4-1,4 6 191,3 2 1,0 0 0,-1 0-1,1 0 942,0 0-1157,0 0 0,18-2 0,10-3 0,10-4 0,7-3-139,4-5 0,5-2 0,10-2 0,-1 0-87,1 0 1,-1-3-1,1-2 1,-1 0 60,1 7 0,-10-2 0,-2 9 1,-5-2-1,-3 2-3,-4 3 94,-2 1 1,-8 16 0,-9 1 0,-12 3-6,-7 4 0,-11 10 0,-3 3 1,-3-3-20,1-3 0,-1-1 0,-6-1 0,2 0 0,2-2 197,2-5 0,10 3 71,-2-10 0,16 0 0,12-7-203,12 0 0,16-10 0,8-1 0,6-4-91,8 1 1,-3 0 0,8-7 0,-3 2 0,-5 2-447,-2 3 1,-12 7-1,-5-5 491,-4 3 0,-3 2 0,0 7 0</inkml:trace>
  <inkml:trace contextRef="#ctx0" brushRef="#br0">24273 17626 7929,'-22'0'222,"1"2"0,-3 7 0,-4 13 0,-7 11 0,-3 7 1,0 5 66,2 4 1,1 6 0,-5 8 0,2 4-241,3 3 0,11-3 0,3 3 1,11-3-1,10-4-593,7 1 1,17-12 0,18-7 0,13-10 543,6-4 0,31-2 0,8-8 0</inkml:trace>
  <inkml:trace contextRef="#ctx0" brushRef="#br0">26272 17455 7569,'14'-7'65,"-2"-2"0,0-1 0,0 3 267,4 10 1,1 9-1,-1 16 1,-4 7-1,-2 8 157,-6 6 1,-1 6-1,-3 9 1,0 2-199,0 5 0,0-5 0,-3 7 0,-1-2-286,-3 0 0,-10 0 0,3-10 0,-5-4 0,-2-8-401,-1-4 0,8-9 0,2-3 396,3-3 0,-8-11 0,6-9 0</inkml:trace>
  <inkml:trace contextRef="#ctx0" brushRef="#br0">27059 17392 7569,'0'-22'137,"0"-6"1,-2 0 0,-5 4-1,-7 5-12,-5 5 1,2 7 0,-2-5-1,-4 3 1,-3 4 142,-5 3 0,5 6 0,-7 8 0,2 9 1,3 5-21,-3 5 0,10-5 1,-3 7-1,10 0-170,4 0 0,6-7 0,11 0 1,9-7-1,10-7-281,10-3 1,4-2 0,3-9 0,-1-7 0,1-10-222,-1-7 0,-6-12 0,-3 5 0,-3-5 181,-4-4 1,-4 4 0,-6-12-1,-4 5 262,-2 3 1,-1 9 0,-4 4-1,2 6 868,-2 1 1,-5 11 0,-8 6-227,-6 10 0,-5 16 0,-2 17 1,2 7-1,3 7-581,1 2 0,11-4 1,-3 6-1,4 1-416,3-3 0,3 5 336,4-9 0,14 9 0,12-5 0</inkml:trace>
  <inkml:trace contextRef="#ctx0" brushRef="#br0">28314 17774 9596,'0'22'205,"0"-1"1,0 2 0,0 3 179,0 3 1,-2 9 0,-3-3 0,-4 8 0,-1 4-190,1 2 1,2 1 0,7-7 0,0-3-157,0-5 1,0-4 0,0-10 0,2-2-78,5-5 1,5-4 0,9-10 0,1-3-357,-1-4 0,0-7 0,0-14 0,3-8 8,4-4 0,-4-2 0,7-1 0,-3 1 0,1 1 120,-3 6 1,-3 2-1,-1 9 1,-1 1 194,0 4 0,-9 14 520,-5 5 1,-5 9 0,-2 13 0,-2 1-148,-5 6 1,5-3-1,-6 7 1,6 0 0,2-3 39,0 1 1,2-2 0,6-11-290,6-3 1,7-6 0,5-9 0,5-2-397,2-5 0,0 2 0,5-9 0,-5 0 0,0-1 8,0 1 1,-14 9 0,2-2 191,-2 5 1,-7 2 0,0 2-198,-3 5 1,-2 5-1,-7 10 339,0-1 0,19 0 0,5 0 0</inkml:trace>
  <inkml:trace contextRef="#ctx0" brushRef="#br0">29655 18008 7569,'-3'12'696,"-4"-5"0,-7-5-499,-5-2 0,-9 10 0,-3 2 0,0 2 0,1 2 63,4 8 1,2 0 0,3 9-1,-1 0 1,3-2-121,5-1 1,5 6 0,9-8 0,2-4-168,5-8 1,7-6 0,15-10 0,6 0-269,5 0 0,1-10 0,-4-6 0,-3-8 0,-4-7 23,-4-2 0,-4 0 1,-8-5-1,-10 5 216,-8 3 1,-10 1 0,-15 8 0,-6 2 0,-5 5-64,-3 7 1,8 4 0,1 3-1,6 3-183,9 4 0,0-2 0,15 6 0,6-1-82,10-5 1,16-3-1,8-2 384,4 0 0,12 9 0,2 3 0</inkml:trace>
  <inkml:trace contextRef="#ctx0" brushRef="#br0">29974 18051 7569,'54'0'-325,"-2"-3"0,-12-4 0,-4-5 509,-8 1 0,-4-8 0,-3 7 0,-2-2 0,-5 0 261,-7-3 1,-4 5-1,-3-2-305,0-2 1,-3 6 0,-4 3 0,-7 5 0,-5 2-121,-2 0 1,-3 0 0,-4 2 0,-5 7 112,0 13 0,-8-1 0,8 10 0,-2-1 0,2 6 225,2 4 0,3 3 1,9-3-1,5-5-73,6-7 1,11 3 0,9-5-307,9-7 0,14-7 0,1-15 0,6-4 1,6-9-338,1-10 1,1-7-1,-8-12 1,-1-5-7,-6-6 1,-2-3 0,-9 0 0,-1 2 0,-6-5 36,-5-6 0,2-1 0,-7-6 1,-2 2 467,-3 4 1,5 15 0,0 11-1,-2 12 385,-3 8 1,-4 11-1,-5 10 1,-5 13-92,0 18 0,-7 18 0,5 12 1,-5 7-1,-2 8-377,0 1 0,9 3 0,5 7 0,5 0-364,2 0 1,9-9-1,8-5 1,11-10-2878,14-11 3183,1-10 0,18-9 0,-6 2 0</inkml:trace>
  <inkml:trace contextRef="#ctx0" brushRef="#br0">31016 17647 7569,'-12'-21'119,"-7"-5"1,8 2 0,-1 5 0,2 2 1545,1 6-1361,6 1 1,-6 13 0,9 4 0,2 9 0,5 10 127,8 10 1,-4 6 0,4 5 0,1 5-73,3 3 1,2-1 0,1 5 0,1-2 0,3-1-234,3-1 0,8-3 1,-3-12-1,1-5-177,0-6 1,-6-15 0,4-5 0,-2-2-194,-5 1 1,-5-11-1,-5-13 1,-4-8-1,-2-9-216,-6-7 0,-1 0 0,-6-17 1,-4-2-1,-7-5-9,-5-7 0,-2-4 0,0-10 1,-1 0 199,1-1 0,2 11 1,3 9-1,4 11 829,2 13 0,1 14-98,2-1 1,5 20 0,-3 16 0,10 19 63,9 12 0,5 14 0,4 4 1,6 6-1,6 1-199,5 1 1,12-7 0,5-3-1,4-4-187,3-10 0,7-7 0,2-14 0,1-2-303,-1-3 1,-4-12-1,-10-2 1,-5-12 0,-2-9-282,-5-7 0,-4-12 1,-8-12-1,-6 0 0,-6-5-216,-1-5 1,-11 3-1,-4-9 1,-4 9 326,-3 9 0,-12 15 1,-7 6-1,-9 8-736,-5 7 1068,-3 5 0,-16 18 0,-2 3 0</inkml:trace>
  <inkml:trace contextRef="#ctx0" brushRef="#br0">23251 17349 7569,'8'-14'22,"-1"0"1,-5 0-25,-7 2 0,1-5 0,-8 8 1,0-3-1,0-5 0,-4 1 1,-3-1 14,-3 3 1,8 7-1,0-5 1,-3 0-1,-4 3 1,-5 0 8,-2 4 0,-3-5 1,3 3-1,-8 3-29,-4 1 1,-12 13 0,-5 4 0,-4 5 0,-3 2 50,0 0 0,-7 8 0,-2 1 1,0 1 164,0 0 1,2-1-1,9-4 58,5 3 0,5-1-174,10-7 0,9-2-9,4-5 0,8 5-228,7-4 139,-5-6 1,17 3 0,-3-7 214,10 2-265,-3 0 0,17-7 0,-5 0-447,5 0 1,-5 0 167,0 0 1,-9-3 282,2-4 0,-14 5 0,-9-5 0,-10 4 59,-10 3 1,-4 3 0,-3 4 0,1 7 0,-3 5 550,-5 2 1,3 8-263,-10-1 0,3 7-146,-3-6 1,-2 6-1,12-6 1,4-4 74,5-1-255,3-3 200,2 1 44,2 8-153,10-6 0,9 7 0,3-10-242,-1 0 1,8 0 61,-5 1 1,4-1-1,6 0 1,1 1 26,4-1 1,-1 2 0,-7 3 0,0 5 78,0 2 1,0-4 0,0 6 0,0 0 0,0 1 1,0-1 1,0-2-1,0 5 1,0-5 0,0-2 138,0-5 0,2 5-73,5-3 1,-5 0-29,6-6 0,1-1-32,-2 0 1,7-4 0,-4 2 0,-1 4 0,3 1 0,-3-1-154,1-1 117,-3-1 0,0 0 1,3 0-1,1 1-31,6-1 1,2-2-6,2-5 0,7-5 5,1-9 0,6 8-11,-6-1 0,6 0 88,-7-7 1,8 0-48,-8 0 0,3 7-46,-3 0 59,-22-1 17</inkml:trace>
  <inkml:trace contextRef="#ctx0" brushRef="#br0">22373 19049 9693,'42'-13'-62,"-7"1"-5,1 0-10,-3 0-55,-3 8 58,-8-6 1,-1 10 0,0 0 33,1 0 44,-11 0 0,6-2 0,-8-5 0,3-5-131,5 0 0,2-7 62,2 5 1,10-12-1,4-2 1,3 4-113,-3 8 1,3-3 0,-7 7 0,0-2 194,-1 0 1,-1 6-1,-8-3 62,0 1 1,-7-4 180,1 7 1,-8-7-1,7 4 1,2-2-1,3-2-418,3 2 1,6-6 0,3 1 0,2-7 0,5-4-40,2 2 1,-5 2 0,-2 3 0,-2 0 216,-5 0 0,-5-1 0,-4 4 0,-5 1 333,-3 3 0,-2 0 0,-4-5-66,4 5 0,-5 2-374,5 5 0,3 2 0,-1-7-153,3 3 0,-5-5 87,7 6 0,-9-8 139,2 2 0,-5-5 0,-2-2 0,0-1 0,0 1 10,0 0 0,0-8 0,3 1 0,1 0 0,4-1-14,-4 1 1,1-7 0,0 4 0,4-2 9,3-5 1,5-2 0,9 0 0,2 2 0,-2 5 7,-2 2 1,-3-4 0,-2 6 39,-5 3 1,2 3 0,-8 1-1,-6 4 269,-7 3 1,0-1 0,-9 6-109,-2-1 0,6 4-204,3-8 0,-2 1 0,2-7-32,2 0 1,3-1 0,2-1 0,-3-3 0,-2-5-20,-2-2 1,-9 5 0,2-5 0,-5 2 23,-3 5 1,-8 5-1,-8 4 1,-9 5-54,-10 3 44,-5 2 202,-11 16 1,-2 3 48,-11 9-1129,11 0 930,-8 10 1,26-5 0,1 7-15,8-2 0,11 0 0,3-3 0,6 7 0,-5 6 0,-5 1 0</inkml:trace>
  <inkml:trace contextRef="#ctx0" brushRef="#br0">33080 17222 6269,'-3'-12'547,"-2"2"0,-2 1 0,3-5-286,1-5 1,3 2-1,0-2 1,0-4 0,3-3-1,1-5-183,3-4 1,8 1 0,-6-1 0,1-3 0,1 0-11,1 3 0,-7-3 0,2 8 0,-2-1 0,-1-2 76,4 0 0,-1 4 0,-7-4 0,0 0 0,0 0-6,0-5 1,0-2 0,0-2-1,0-1-46,0 1 0,2-3 1,3-3-1,2-4 0,-2 0-51,-3 1 1,-2-1 0,0 4 0,0 1-17,0 7 1,-2-3-1,-3 10 1,-5 0 0,1 3 19,-1-1 1,-6 7 0,2-4-1,-3 4-35,3 3 0,-5-3 0,5-2 1,-5-4-24,-2-3 0,7-3 0,-1-4 1,1 2-1,0 3 30,0-3 1,7-2-1,-5 0 1,0 2-1,0 5 24,-4 2 0,4 3 0,-2 6 0,-3 1 34,-2 0 1,-4 2-1,-3 2 1,-3 6 48,3 1 1,-7-6 0,0 4-1,-2-2 1,-1 0 20,-2-3 0,1-2 1,-1-2-1,2 0 1,1-3-16,2-4 0,0 4 0,7-4 0,-3 4-32,3 3 1,-4 2-1,-1 5 1,0 4-107,0 1 1,-6 6 0,1-4 0,-4 5 0,-3 2-154,1 0 1,-1 0-1,1 0 1,2 0 24,4 0 0,-4-7 0,4-3 1,-4-1-1,-2-6 131,-1-2 1,1-4-1,-1-3 1,3-3 167,4 3 1,-4 3-1,5 1 1,-3 1-1,0 0 59,3 0 1,-1 6 0,-6 4 0,-1 1-166,1 5 1,-1 3 0,1 2 0,-3 0 0,-3 0-124,-1 0 1,-8-7 0,5-3 0,0 1-217,0 0 0,-7-6 0,2 6 1,-4-3-1,-3-4 201,0-3 1,0 0-1,0 2 1,1 3 166,-1-2 1,-2 4-1,-3-2 1,-2-3 0,0-2-89,-2-2 1,4 2-1,-6 2 1,-1 3 27,1-2 1,-3-3-1,-8-2 1,-1-1-59,-5 1 1,4 2 0,-6 3 0,-1 1 0,-4-1 29,-5-3 0,5 5 0,-1 0 0,-1-1 27,-3 4 1,-3-8 0,1 5-1,2-3 1,2 1 74,3 1 1,2 1 0,-4-7 0,4 0-170,2-1 1,-4 1-1,4 0 1,-2-3-128,-4-4 1,4 4 0,0-4-1,2 2 1,1 0 53,-8-2 0,10-3 1,-12 5-1,5-2 70,2 2 0,5 2 0,-5 0 0,0-2 1,0-2 105,-5 2 1,5 2-1,-2 5 1,0 1 43,2-4 1,-5 11 0,8-15 0,-1 2-59,1 7 0,-6-11 0,8 7 0,0-3 0,0 1 14,0 1 0,-1 1 0,6 0 0,-3-1 1,-2 1 55,2 0 0,-2 2 1,2 3-1,0 4-45,-7 2 1,12-4 0,0 5-1,3-1 1,-1 1-63,-2 4 0,2-4 0,3 1 0,2 1-221,-3-2 1,1 7-1,0-8 1,2 3-1,-3 0 123,-2 2 0,5-4 0,3-1 0,-1 1 320,0-1 0,6 3 0,-6 7 0,3-2 0,2-3-73,-3-2 1,8 0 0,-5 7 0,8 0-101,6 0 0,-5-7 1,8 0-1,-3 2 1,3 0-161,2-2 1,-5 5-1,8-7 1,1 1 55,3 1 1,3-7 0,-1 5 0,1-1 26,-1 1 0,1-1 1,-1 6-1,1-3 1,-1 0 101,0-3 1,8 5-1,0-6 1,-1 1 45,3 5 1,-5-4-1,7-1 1,1 1-1,-1-3-4,5 0 0,-5 1 0,3-6 1,4 3-38,8-3 1,-3 6 0,7-4 0,-2-1-310,0-3 0,7-2 0,-8-1 1,1 1 148,2 0 1,-4 0-1,6-1 1,-1 1-1,-6 0 16,-2 0 1,5 6-1,0 1 1,-3-2 151,-2-3 1,-2-2 0,0-1 0,2 1 107,5 0 1,-3-1-1,8 1 1,-1 0 0,1 0-299,4-1 1,3-6 0,2 0-1,0 2 74,0 2 1,0 0-1,0-1 1,0-4-1,0 3-6,0 3 0,2-8 0,5-7 0,7-7-28,5-4 1,2-11-1,3 4 1,2-6-9,2-1 1,1 8-1,-8 6 1,0 6 0,-2 5 108,-5 3 0,3 9 1,-10-2-1,0 6-15,3 8 349,-8-5-843,7 17-136,-9-8 344,0 10 0,-2 0 293,-5 0 1,2 7-1,-9 1 77,-2-4 1,-3 6 0,-3-3 0,1-2-104,0-3 1,0 0 0,-1 3-1,1 2 2,0-2 0,-1 0 0,1-1 1,0 6 5,0 2 1,-3 2 0,-2 7 0,-2 0-1,2 0 131,2 1 1,-4 1 0,-1 3 0,6 3-61,6-3 0,1-3 1,6-4-17,-2-5 1,10-4 0,2-13-149,12-4 0,9-7 1,5-14-1,5-10-67,2-9 1,5-8 0,9-6 0,3 2 0,-3 5 65,-2 2 1,-3 2 0,-2 10 0,-2 2 44,-2 3 1,-3 11 0,5 3 0,-5 11 118,-3 8 1,-1 2-1,-6 2 1,3 5-1,0 10 249,-7 9 1,3 7-1,-11 10 1,1-1-1,-2-2-109,-1-4 0,-6 1 0,4-6 0,-5 0-210,-2 0 0,0-3 0,0-7 0,2 0-605,5 1 610,-4-10 0,16-3 0,-7-9 0</inkml:trace>
  <inkml:trace contextRef="#ctx0" brushRef="#br0">17572 6357 7569,'-5'12'2509,"5"-7"-2011,9-10 0,17-7 0,7-9 0,5 0 0,2-1-508,5 1 0,3 0 1,-6 0-1,3 2 1,0 2-59,-3 3 0,3 9 1,-14-2 67,2 5 0,-7 11 0,5 3 0</inkml:trace>
  <inkml:trace contextRef="#ctx0" brushRef="#br0">17784 6889 7569,'0'-22'941,"3"-1"0,6-3-561,12-3 1,10-8 0,14 4 0,2-3 0,5 3 0,3 2-1268,4 5 887,-7 12 0,19-5 0,-5 7 0</inkml:trace>
  <inkml:trace contextRef="#ctx0" brushRef="#br0">19103 5762 7569,'-9'-12'334,"-3"-7"1,-9 7-1,2-2 1,2 2 0,5 5 14,3 10 0,11 8 1,12 18-1,5 6 1,5 8-1,2 6-386,2 8 1,8-3 0,-8 1 0,-2-1-25,-2 0 0,-3-6 0,-2-1 0,-2-7-84,-3-5 0,-10-16 1,4 3 111,-6-4 0,-4-8 1,-8-8-1,-9-11 0,-9-15-36,-5-7 0,-3-11 0,-4-10 1,5-2 11,6-5 0,6-3 1,4-2-1,5 1 19,6-1 1,6 2 0,4 3 0,6 5-1,8 4 34,10 10 1,0 0 0,10 12 0,-1 2 0,0 2-191,1 3 1,-3 2 0,2 2-1,-4 6-230,0 1 1,-7 1 0,4 4 423,-4-2 0,-13-10 0,-1 6 0</inkml:trace>
  <inkml:trace contextRef="#ctx0" brushRef="#br0">19550 4273 7569,'-14'29'466,"2"2"1,0 2 0,3 4 0,-1 6-189,5 7 0,1-6 1,-1 6-1,-2-7-618,2-8 0,3-9 107,2-19 1,7-12 0,2-25 0,3-11-1,2-8 1,-2-5-18,-5-6 1,3 6-1,-1 0 1,1 4 351,-1 10 0,1 7 0,-6 12 349,3-1 1,0 13 0,-7 11-1,3 17-91,4 14 1,-5 10-1,5 6 1,-4 8-1,-1 5-448,5 1 1,-4-6-1,6-3 1,-2-2 284,0-4 0,10-13-197,-3-7 0,5 5 0,2 1 0</inkml:trace>
  <inkml:trace contextRef="#ctx0" brushRef="#br0">19635 4954 7569,'-9'21'706,"4"-9"1,-9-3 596,-3 1 0,8-10 1,4 0-1127,10-12 0,6-9 0,13-5 1,4-3-1,8 3-1049,4 3 1,10 2 0,2-1 871,2 1 0,3-10 0,7-2 0</inkml:trace>
  <inkml:trace contextRef="#ctx0" brushRef="#br0">20571 4677 7569,'0'-9'1817,"0"9"-1083,0 12 1,0 16 0,0 8 0,0 6-1,2 10-538,5 12 0,-2 2 1,7 12-1,0 2 0,-3 3-132,1 2 1,4-16 0,-5-8 0,1-9 0,2-12-511,-1-9 1,-3-17 0,6-7 0,0-7-221,-2-7 1,4-17 0,-9-18 0,-2-13 536,-3-6 0,-2-12 0,0-5 1,0-2-1,0 4 175,0 12 0,8 10 0,-1 11 0,-3 3 0,-1 5 424,-3 6 1,2 8-237,5 7 1,-4 14 0,6 14 0,-2 5-209,0 2 0,7 1 1,-4-1-1,-1 0-58,1 0 0,4-6 0,-5-4 0,3-1 0,5-3-27,2 2 0,-5-6 1,0 4 48,3-5 0,-6-2 139,4 0 1,-8 2 0,4 6 0,-1 6-109,-5 5 1,4 2 0,-2 0 0,0 0 0,0 1 0,0-1-956,-2 0 0,7-9 934,2-5 0,5-5 0,2-2 0</inkml:trace>
  <inkml:trace contextRef="#ctx0" brushRef="#br0">21039 3678 7569,'-9'21'623,"-3"1"1,0-1-380,5 0 0,4 10 1,6 4-1,2 6 1,4 3 323,3 6 0,2-5 0,7 7 0,1-3 0,-1 1-1032,0-3 0,7-4 0,1-8 0,-3-4-217,-3 0 1,-1-8-1,-3 6 1,-3-8-1103,-2-7 1716,-9-4 1,-5-13-1,-14-2 1,-7-4 215,-8-3 0,3-9 0,-7-7 0,2 2 178,5 2 0,3 3 1,2-1 126,-1 1 0,3 0 386,5 0-658,-5 9 0,19-5 0,-2 8 1,9-3-142,5-4 1,-5-6 0,7-4-1,3-4-137,2-3 0,-1 4 0,-1-4 0,-3 0 0,0 2-52,-2 1 0,5 8 0,-8 8 109,3-2 0,-7 9-83,2 7 0,-7 11 1,-5 18-1,-4 6-76,-3 5 1,5 10 0,-5 2 0,0 2 0,0 3 118,-4-3 0,4 5 0,0-9 0,0-5 0,3-7 1068,-1-10-707,3-4 1,10-17-1,4-14 1,7-19-286,5-12 1,2-5-1,0 1 1,1-1-1,-1 3-755,0 5 0,0-3 758,1 9 0,-10 11 0,-3 8 0</inkml:trace>
  <inkml:trace contextRef="#ctx0" brushRef="#br0">20337 4273 7569,'-2'-11'541,"-5"4"0,-8 4-77,-4 3 1,5 5-1,2 9 1,3 17 0,2 16-127,-3 17 0,6 11 0,-8 20 0,2 9 0,6 9-346,1 5 1,6 1 0,0-59-1,1 0 1,10 51-420,5-9 0,5-17 1,6-17-1,13-9 0,11-12 427,8-9 0,11-7 0,3-10 0</inkml:trace>
  <inkml:trace contextRef="#ctx0" brushRef="#br0">21422 3955 8777,'21'0'607,"0"0"1,1 0 0,-1 2 0,3 5 36,4 7 0,3 12 0,4 7 0,-4 5 0,-3 9-201,1 5 0,-8 7 1,-9 12-1,-3 7-445,-4 5 0,-3 7 0,-2-3 0,0-7-1133,0-4 0,0-8 0,0-13 1135,0-13 0,10 1 0,2-10 0</inkml:trace>
  <inkml:trace contextRef="#ctx0" brushRef="#br0">21996 3593 7569,'-9'-33'-326,"4"9"0,-9 10 0,-3-2 971,-2-3 0,5-2 0,0-1 1,-2 3-1,-3 3-83,-3 2 0,8 9 1,2 0-1,1 10-440,-1 9 0,5 7 0,-5 10 1,2 9-42,6 8 1,-6 11-1,3-5 1,2 0 0,3-6-1,2-11-484,0-8 0,9-8 0,6-7 78,4-7 0,-1-16 1,-1-15-1,-5-16 79,-3-14 1,-2-8 0,-7-2 0,0 1 232,0-1 0,0-7 1,0 2-1,-2 6 1,-3 8 1120,-2 10 0,0 1-182,7 15 1,2 20-1,6 21 1,6 21-453,5 23 1,2 15-1,3 17 1,2 1-682,2 4 1,3-4 0,-5-8 0,4-6-1,6-2 207,9-4 0,7-3 0,12-2 0</inkml:trace>
  <inkml:trace contextRef="#ctx0" brushRef="#br0">22741 3870 7569,'-14'-19'3292,"2"2"-2310,2 3 1,6 9 0,8 0 0,6 10-577,2 9 1,2 22 0,7 9 0,0 9-368,1 12 1,-3 7-1,-3 12 1,-4-2 0,0-5-194,0-7 0,-5-21 0,5-10 0,-1-7-1106,1-7 0,2-17 0,5-16 710,-5-19 0,3-21 0,-10-12 0,0-10 266,3-9 0,-8 5 0,5 5 0,-5 6 571,-2 6 1,0 15-1,0 1 1,0 7 831,0 7 1,0 7-542,0 12 1,8 10-1,-1 20 1,0 6-249,2 6 1,-4 5 0,7 3 0,-3-3-385,-4-5 0,7-6 0,2-13 0,5-4 0,2-3-393,0-4 0,1-19 0,-1-12 1,3-10-1,2-8-231,2-1 1,-7 0 0,-7 5 752,3 4 0,-5 8 267,2 14 1,-9 7-1,2 16 1,-5 12-1,0 12-213,6 8 1,-6-6 0,7 0-1,1 1-129,4-3 0,5-2 0,2-10 0</inkml:trace>
  <inkml:trace contextRef="#ctx0" brushRef="#br0">23996 3614 7569,'-9'22'923,"-3"-11"1,-7-1-1,2-3 533,3 0 0,0 3-1366,-7-3 0,9 4 1,5 11-1,4 1-109,3 6 0,0-3 0,3 7 1,1-3-1,6-4-252,2-2 0,2-10 0,7-2 0,0-3 0,1-6-135,-1-8 1,0-9 0,-2-12 0,-5-2 371,-7 2 1,-4-5 0,-3 3 0,0 2 190,0 2 0,-10 5 1,-4 3-1,-5 4 0,-2 2 387,0 6 0,-1 1-3719,1 3 3175,0 0 0,28-9 0,7-3 0</inkml:trace>
  <inkml:trace contextRef="#ctx0" brushRef="#br0">24613 3210 7569,'-2'15'814,"-6"-4"1,-6-1-411,-5-5 0,-2-1 0,0 1 1,0 2-1,-1-2 15,1-3 1,0 5 0,-1 3-263,1 2 0,7 4 0,0 12 0,0 8 0,2 4-23,5 3 0,-3 6 1,3 1-1,2-3 0,3-2-29,2-3 0,2-8 0,6-8 0,6-8-422,5-3 0,-5-13 1,2-2-1,3-14-22,0-12 1,12-17 0,-15-13 0,-1-6 243,-4-2 1,4-7-1,-8-2 1,-3 0-1,-4-3 65,-7 1 1,-4-3 0,-11-5 0,1 5-1,2 7 748,5 5 1,-3 21 0,10 10-1,3 9 349,1 5 1,-4 11 0,0 13-784,2 15 0,12 23 0,8 20 0,3 12 0,4 15-522,-1 6 1,0-4 0,3 2 0,2-7-521,2-7 1,10-14 0,-2-15-1,1-6 1,1-8 757,-2-6 0,-1-6 0,8-1 0</inkml:trace>
  <inkml:trace contextRef="#ctx0" brushRef="#br0">24847 2658 7569,'-14'0'3823,"0"0"-1985,9 0-1149,-5 0 0,13 0 1,4 2-459,7 5 1,5 5-1,2 12 1,0 4 0,1 10 73,-1 9 1,3 0 0,2 8 0,2-4 0,-2-1-80,-2 2 1,4-7-1,0 5 1,-2-8-195,-2-6 0,-3-6 0,1-11 1,-1-2-583,0-3 0,0-9 412,1 2 1,-11-14-1,-3-10 1,-6-9-1,-2-9-71,0-6 1,-10-8 0,-6-6-1,-8-4 1,-6-7 40,-4 0 0,8 7 1,0 7-1,8 5 248,3 7 1,11 11 0,-6 3 0,3 7 833,0 5-650,0 10 0,9-6 0,5 12 0,8 6-32,3 6 1,6 5 0,2 2 0,5 0-54,2 0 1,-5-6 0,5-1 0,0 0-104,1-2 0,-8 4 1,2-9-1,-4-2-55,-3-3 0,-7-4 0,-2-7 0,-3-13-12,-4-11 1,-3-7 0,-2-5 0,0-4 0,-2-8-250,-5-4 1,-5-10 0,-9 0 0,0 5-168,-1 7 0,3 7 1,3 11-1,4 6-1706,3 7 0,-1 14-2756,3 6 4869,5 16 0,-17 22 0,7 15 0</inkml:trace>
  <inkml:trace contextRef="#ctx0" brushRef="#br0">19529 7633 7569,'0'-12'2697,"0"2"0,11 3-2564,11 0 0,8-7 0,15 5 0,5-3-564,7-5 1,-3-2-1,3-2 1,0 0-2760,-3 0 3190,7-1 0,-6-8 0,9-3 0</inkml:trace>
  <inkml:trace contextRef="#ctx0" brushRef="#br0">19890 7994 7569,'0'21'2693,"10"-9"-2583,4-5 0,7-14 1,8-9-1,8-10-471,11-10 0,-1 1 0,10-5 361,2-5 0,12-12 0,4 3 0</inkml:trace>
  <inkml:trace contextRef="#ctx0" brushRef="#br0">20954 6804 7569,'-10'-12'5602,"8"5"-5340,-5 14 1,5 7 0,2 14 0,2 8-125,5 4 0,5 5 0,7 4 0,-3 8-312,-1 4 0,-4-6 0,6-6 0,-3-6 0,0-8-457,-2-6 1,7-15-1,-5-7 1,3-7 210,-3-7 0,-5-14 0,-9-15 1,0-6 317,0-8 1,0 3 0,0-7 0,0-1 102,0 1 1,0 14 0,0-3 0,0 5 1084,0 5 1,0 7-778,0 19 1,10 12 0,2 23 0,2 8-220,0 4 1,0 0 0,7-2 0,-2-3-141,-4 3 1,3-10 0,-6-4 0,2-10-223,1-4 0,-1-8 1,5-14-1,-5-11 39,-7-8 1,5-5-1,0-6 1,2-1 122,0 1 1,-7 9-1,7 4 353,3 6 1,2 11 0,2 5 0,-2 9 147,-5 12 1,5 3-1,-5 18 1,5 3-1,2 0-502,1-3 0,-1 6 0,0-6 1,0 3-1,1-3-2767,-1-6 2878,0-6 0,10-11 0,2-2 0</inkml:trace>
  <inkml:trace contextRef="#ctx0" brushRef="#br0">21762 5932 7569,'-2'-12'1911,"-5"5"0,-5-2-754,-9 1 1,11 6 0,10 14-1170,12 9 1,9 15 0,5-1 0,3 5-302,-3 3 1,-3-1 0,-4 1 0,-2-3 0,-3-5-550,3-6 1,-6-6-1,1-1 1,0-4 281,0-3 1,0-4 0,4-6 60,-2 2 553,-9 0 1,5-9 382,-10-5 1,-3 5 0,-4-6 8,-7 6 0,4 4 1,1 3 1557,0 2-1621,6 0 0,-9-7-1446,5 0 729,5 0 1,-8-2-489,10-5-831,0 5 596,0-8 0,-2 10 1077,-5 0 0,-5 0 0,-9 0 0,0 0 0,-1 0-67,1 0 1,7 0 222,0 0-156,9 0 0,5-9 0,12-3 0</inkml:trace>
  <inkml:trace contextRef="#ctx0" brushRef="#br0">20337 7186 7569,'0'-9'1449,"2"6"-1046,5 8 1,-2 14-1,9 0 1,3 9 0,2 5-212,2 5 0,0 0 1,-2 0-1,-2-3 1,-3 1-438,3-3 0,-8-3 0,0-11 0,-1-2-732,-1-3 0,0-12 739,-7-2 1,-3-9 0,-1-12 0,-8-3 0,-5-4 315,-6-8 1,-3-4-1,4-2 1,1-3 0,0-3 126,0-1 1,9-8 0,5 8-1,7 1 27,7 3 0,5 5 1,9 5-1,2 7-206,6 4 0,4 3 1,9 2-1,3 2-26,5 3 0,-5 9 0,7-4 0</inkml:trace>
  <inkml:trace contextRef="#ctx0" brushRef="#br0">21698 6059 7569,'-14'-14'42,"2"0"0,3-2 855,4-3 0,3-3-471,2 1 0,2 7 0,5 2 0,8 3 0,3 6-188,4 8 0,-1 7 0,0 9 1,1 3-1,-1 4-101,0 8 1,0 4-1,1 0 1,-1-2-225,0-3 0,-2-2 1,-2 5-1,-3-5-508,2-2 1,3-5 0,0-10-935,-5-2 1,1-9 1141,-15 2 1,-8-11 0,-18-4-1,-4 1 251,-3-2 0,-3 7 0,-6-8 0,-1 3 285,1 0 1,-1-10 0,3 6 0,4-4 755,8 1 1,11 7 1723,3-7-2235,10 9 1,4-4 0,14 6-1,7-1-332,7-3 0,3-8 1,7 6-1,-3-3-195,3-4 0,0-1 0,0 1 0,-5 1 1,0 1-247,0 2 0,-7-4 0,2 9 223,-4 2 0,-12 5 0,-7 5 77,-10 2 1,-7 16 0,-9-1 0,0 1 61,-1 1 0,-6 4 0,0 1 0,-1-1 0,1 0 11,-1 1 1,1 1-1,7-4 1,2 3 0,2-3 146,3-3 1,7-8 8,-7-1 0,9-12 47,-2-2 1,12-16-1,7-15 1,4-5 44,8-8 0,9-1 0,-5-10 1,1 3-1,-1 5-284,0 2 0,1 5 1,-8 5-1,-2 6 1,-3 8-338,-1 7 0,-8 4-624,7 10 1,-9 5 1002,2 9 0,-5 0 0,-2 17 0</inkml:trace>
  <inkml:trace contextRef="#ctx0" brushRef="#br0">20975 6208 7617,'-12'10'139,"-4"-6"1,6 8 0,1 0 0,-1 2 0,6 7 410,1 5 1,-4 12 0,0 0 0,2 9-319,3 10 1,2 14 0,0 9 0,0 8 0,0 6 0,2 3-215,6 5 1,-4-1-1,10-2 1,5-7-285,7-4 0,0-20 0,10-6 0,4-10-284,7-12 1,8-16 0,8-17 549,1-5 0,10-11 0,1-3 0</inkml:trace>
  <inkml:trace contextRef="#ctx0" brushRef="#br0">22188 5634 7569,'-14'12'2480,"-1"-5"1,13 3-2151,2-3 0,12 0 1,14-5-1,5 5-28,2 7 0,2 12 0,8 5 1,-1 4-320,1 10 0,-8 0 0,-2 12 0,-2 4 0,-5 6-692,-2 3 1,-10-1 0,0-12 0,0-8 0,0-4 708,1-2 0,-1-10 0,7-3 0</inkml:trace>
  <inkml:trace contextRef="#ctx0" brushRef="#br0">22805 5549 7569,'-31'-9'607,"5"-3"1,-7-7 0,5 2 0,6 3 451,6-2 0,4 4 1,-5 0-964,3 3 1,7 4-1,-5 14 1,3 13 0,4 13-265,3 12 1,4 5-1,3 7 1,4-4-306,3-3 0,0-10 0,4-9 0,-1-4 0,1-10-99,3-10 0,0-9 0,-2-9 0,-6-10 351,-1-7 0,-3-22 0,-7-1 0,0-10 130,0-5 0,0 0 0,-2 0 0,-3 3 606,-2 4 0,-3-2 1,6 10-1,-6 1 1,1 6 3119,-1 6-3361,3 6 1,9 37-1,6 16 1,6 18-908,5 8 0,2 8 1,3-5-1,4-3 633,7-4 0,6 12 0,1-12 0</inkml:trace>
  <inkml:trace contextRef="#ctx0" brushRef="#br0">23656 5485 6078,'-22'-21'2120,"3"0"321,5 0 0,5 6-1103,9 1 0,0 12-1216,0 2 1,2 9 0,3 15-1,2 2-73,-2 2 1,4 8 0,1-8-1,-1-2 1,3-2-769,0-3 0,-5-9 0,7-3 0,3-2 5,1 0 1,1-9 0,-2-12 0,-5-5 381,-3-2 0,5-10 0,-4-4 0,-1-6 278,1-1 1,4 6 0,-5 3 0,1 3 321,-1 4 1,-2 2-1,-4 5 651,4 5 0,-5 7 0,8 14-220,-1 7 1,-7 5-1,8 0-728,-1-5 0,-4 3 1,7-8-1,0 1-284,0-1 1,-5-2 0,7-7-243,2 0 1,3-2-1,3-5 253,-1-8 0,-2 4 0,-3-4 1,-4-1 191,-2-3 0,6 0 1,-4 3-8,0 1 1,0 11-896,-5-3 1,-5 14 1011,5 7 0,5 5 0,0 2 0</inkml:trace>
  <inkml:trace contextRef="#ctx0" brushRef="#br0">24570 4954 8713,'-21'21'1661,"0"0"1,0 1-1212,-1-1 0,10 0 0,5 0 0,3-2-216,-3-5 0,7 5 1,0-7-473,11 0 1,15-5 0,3-14 0,-3-7-610,-3-5 0,-4-9 0,-5-3 0,-6 0 556,-6 0 1,-4 3 0,-6 9 422,-6 5 0,-5 7 0,-2 12 0,0 4-606,0 3 1,2-5 473,4 7 0,6 0 0,9 8 0</inkml:trace>
  <inkml:trace contextRef="#ctx0" brushRef="#br0">25166 4486 7569,'12'0'3113,"-3"0"-2988,-28 0 0,12 0 0,-14 0 1,2 0 15,0 0 1,5 10 0,0 6 0,-3 8-73,-2 4 1,5 10-1,2-3 1,3 5 0,4 3 25,3 0 1,2-10 0,0-5-199,0-4 1,9-6-1,5-6-2,5-12 0,-4-12 0,-4-14 1,1-4-41,0-3 0,-5-3 0,5-6 0,-3-1 0,-4 1 68,-3-1 0,-2 1 1,0-1-1,-2-2 188,-5-4 1,-5-6 0,-9-11-1,-3-2 1,-2-6 41,-2-1 1,2 9 0,9 2 0,6 12 1104,1 7-892,3 12 0,7 14 1,2 24-1,5 18 1,8 22-30,4 14 1,2 3 0,0 16 0,0 0 0,3 0-246,4 0 0,-4-3 1,7 3-1,-3-9-856,0-10 1,10-10-1,-5-13 764,0-8 0,8-14 0,-8-4 0</inkml:trace>
  <inkml:trace contextRef="#ctx0" brushRef="#br0">25677 3997 7569,'-8'-14'382,"1"0"1,3-3 863,1-2 1,3-2-219,0 0 1,0 7 668,0-1-1567,0 11 0,0 4 1,0 14-1,0 5 0,0 4-125,0 6 1,10-3 0,4 7 0,2 0-70,-1 0 1,4 0 0,-5 2 0,5-6-51,2-6 1,-2-1-1,-3-1 392,-1 0-306,-11-9 1,6-5 0,-13-16-143,-4-13 0,-2-1 0,-8-13 1,1-1-27,-8-4 1,3-8 0,-10-3 0,3 0-1,-1 0 203,3 5 1,3 2 0,1 5 1405,1 4-774,9 5 1,5 22 0,14 9-276,8 12 1,3 14 0,6 5 0,4 2-165,8 4 1,-3 1 0,2 0 0,1-5 0,-1-2-100,1-5 1,-8-10-1,5-4 1,0-2 0,-2-6-264,0-1 1,-3-6-1,-7-4 1,1-7-136,-1-5 1,-2-12-1,-5-6 1,-7-8 104,-4-5 0,-3-2 1,0 3-1,-3-6 147,-4 1 0,-5-5 1,-9 9-1,0 5 0,-1 5-31,1 5 0,7 11 0,0 3 0,-3 11-1555,-2 8 0,0 4 1631,5 5 0,-14 15 0,4 11 0</inkml:trace>
  <inkml:trace contextRef="#ctx0" brushRef="#br0">18295 8228 7569,'-10'-21'250,"-4"2"1,-5 2 54,-2 3 1,0 9 0,-3-2 0,-2 5 0,-2 2-1,2 2 1,4 5 0,6 8-45,2 4 0,9 4 0,-2 6 0,5 8 0,4 8 0,5 7-250,7 3 0,5-6 1,2 5-1,3-2-29,4-4 0,-4-13 0,4-7 1,-4-4-182,-3-3 1,1-9 0,-1-5 0,-2-7 0,-3-7-134,-2-7 0,-9-14 0,2-8 0,-4-4 0,-6-2 245,-4-1 0,-12 0 0,-11 1 0,-4 2 304,-3 4 0,-1-1 1,2 11-1,8 4 1351,4 6-1392,13 11 1,13-7 0,22 8-1,16-8 1,14-5 0,10-9-82,7-5 1,-3-6 0,8-11 0,0-4-533,-1-2 0,1 7 1,4-3 436,-2 5 0,-9 12 0,4 3 0</inkml:trace>
  <inkml:trace contextRef="#ctx0" brushRef="#br0">9445 17519 6594,'0'-21'378,"0"0"1,0-1 0,0 1 0,-2 2-1,-5 3-31,-7 2 0,2 9 1,0 0-1,0 7 1,3 8-233,-1 2 1,1 2 0,4 7-1,-4 0 1,-1 1 28,1-1 1,-8 0 0,5 0 0,0 1 0,3-1 33,0 0 0,6 1 1,-4-1-1,5 0-148,2 0 0,2-7 25,5 1 1,5-11-1,12 3-117,4-4 0,5-3 1,12 0-1,5-3 0,6-4-23,6-7 1,-1-5-1,-2-2 1,-4 0-242,-3 0 0,-10 6 1,-9 4-1,-4-1 655,-10 0-451,2 7 325,-19-4 1,5 9 0,-11 2 0,-6 5 0,-2 7 251,-4 5 0,4 3 0,0-1-717,3 0 0,2 0 1,9-2-8,5-5 0,5-4 1,9-8 148,1 5 1,-1-4 69,0 4 1,7-5 0,1-2-1,-3 0-40,-3 0 1,-8 0 0,-1 0 250,2 0 0,1 2 0,-1 3 0,-1 2-159,1-2 1,3-3-1,2-2 1,1-2 0,1-3-137,6-2 0,-6-7 0,8 5 0,-3-1 66,1 1 1,-1-1 0,-7 5 196,1-2 0,-8 0 0,0 7 71,3 0 0,-6 0 1,4 0-113,1 0 1,3 0 0,2 0 0,1 0-131,-1 0 0,7 0 0,1 0 1,-1 0-181,3 0 1,-8 0 0,6 0 0,-6 0 295,-1 0 0,-1 0 1,2 0-1,3 0 1,3 0-58,-3 0 1,7 0 0,2 0 0,6 0 17,1 0 0,8 0 1,2 0-1,0-2-758,0-5 558,7 4 0,-14-6 0,4 9-120,-4 0 221,7-9 268,-16 6 0,13-9 0,-16 8 0,1-6 1,-6 1-1,-4-1 0,-6 3 365,-3-2 0,4 6 0,-5-4-1035,5 5 1,2 2 0,0 0-1716,0 0 1856,10 9 1,2-4 324,10 9 0,-1 1 0,1 6 0</inkml:trace>
  <inkml:trace contextRef="#ctx0" brushRef="#br0">12636 16647 7569,'12'0'107,"7"0"0,-5 0 0,3 3 0,-1 4 0,-4 7 0,-3 5 1,-4 2 80,-2 1 0,-3 6 0,0 3 0,0 2 0,0 2 63,0-2 1,0 7 0,0-4 0,0 4 0,-3 2-102,-4 1 1,5-8 0,-5-2 0,4 1-52,3-1 0,0-7 1,0 2 181,0-4-547,0-13 0,0-6 0,3-17 0,1-11-24,3-8 1,10-4-1,-3-10 1,5-3 115,2-1 0,1-8 0,-1 7 0,0 3 0,0 5-101,1 6 0,-1-2 1225,0 10 1,-9 5-224,-5 15-477,-4 11 0,-11 25 1,1 3-1,0 0 0,0 2 1,0-3 239,2 1 0,3 0-356,2-3 0,0-4 0,0 4 1,0-4-204,0-3 0,7-7 0,3-2 1,1-3-18,6-4 0,-5-3 1,2-2-1,2 0 1,6-2-250,6-5 0,-4-5 1,6-9-1,-1 0 1,-1-1 94,-2 1 0,5 2 0,-3 3 1,-2 4 362,-2 2 1,-3 3 176,0 7 1,-6 0 0,-4 3-1,-1 4 1,-5 7-102,-3 5 0,-2 2 0,2 0 0,5 1-109,8-1 1,4 0 0,2 0 0,0-2-2297,0-4 0,3 1 2206,4-9 0,5 10 0,10-5 0</inkml:trace>
  <inkml:trace contextRef="#ctx0" brushRef="#br0">13913 16988 7569,'-15'-12'-551,"1"5"188,-2 4 0,-3 3 849,-3 0 1,11 3 0,1 1 0,3 6 0,0 2-283,2 4 0,3-4 0,4 2 1,5 0-1,8 1-238,3-1 0,11-9 0,-1 2 0,-2-5 78,-2-2 1,-3 0-1,-2-2-356,-5-5 0,-4 2 0,-15-9 0,-9-3 508,-15-2 1,-1 0-1,-6 3 1,-2 4 0,-2 2 38,-2 6 1,1 1 0,6 3 381,7 0-617,13 0 0,25 0 0,14 0 0</inkml:trace>
  <inkml:trace contextRef="#ctx0" brushRef="#br0">14359 16860 9038,'-21'0'-367,"0"0"1,2-2 571,5-5 1,-5 4-138,5-4 1,-5 7-1,0 7 166,5 7 0,-5 5 0,7 5 0,-2 2-30,-1 2 1,11 8 0,-3-8 0,4-2 0,3-2-44,0-3 1,3-2-1,4-5 1,7-7-136,5-5 0,2-2 0,0 0 0,1-2-359,-1-5 0,-2-7 0,-5-12 0,-5-5 168,1-2 1,-8 5 0,5-8 0,-4-1 0,-3-4 65,0-1 0,0-1 1,0 1-1,0 2 1,0 2 47,0 2 1,0 10 0,0-2 0,0 4 160,0 3 1,2 0-1,3 0 1,4 2 134,3 5 1,-5-3 0,5 8 0,0-1-48,0 1 0,-5 2 0,5 9-96,-3 5 1,0 14 0,-4 12 0,5 5-229,1 5 0,-3-3 1,3 17-1,1-1-373,0-1 0,0 6 0,4-4 0,-1 2 499,1-3 0,12 6 0,6-8 0</inkml:trace>
  <inkml:trace contextRef="#ctx0" brushRef="#br0">15210 16626 7569,'-9'-12'922,"-3"8"-541,0 8 0,-4 8 0,8 12 1,4 2-1,1 5 0,3-1 145,0 1 1,7 4 0,3-4 0,2 0-75,4 0 1,-4 4-363,2-7 0,-2 1 0,5-8 38,-3 0 0,-7-7 65,7 1 1,-9-6-562,2-2 1,-5-9 0,-2-20 0,0 1 93,0 0 1,-9-10 0,-5-4 0,-5-5-1,0-3 22,5 1 0,-5-1 1,7 1-1,-2 1 119,0 6 1,9 4 0,-2 10 0,2 2 943,-2 5 0,7 7-499,0 14 1,9 5 0,13 9 0,-1 3 0,3 2 33,4 2 1,5 7-1,10-6 1,-1-3-1,3-3-163,5-1 1,-5-8-1,4-2 1,-4-3-431,-2-4 1,-3-3-1,-5-2 1,-6 0 115,-6 0 0,-4-9 0,-2-6 0,-5-3 0,-3-4 89,-4 1 1,-5-10 0,-7-2 0,-8-2 0,-3-1-7,-4-1 1,1-1 0,0 0 0,-1 3-531,1-3 0,2 7 1,5 3-438,7 4 1,5 3 0,4 2-459,5 5 1473,5 4 0,9 20 0,0 2 0</inkml:trace>
  <inkml:trace contextRef="#ctx0" brushRef="#br0">16146 16116 7569,'12'-21'1591,"-2"-1"1,-8 11-1541,5 4 0,-2 4 235,9 3 0,0 12-71,7 9 0,8 12-143,-1 17 0,12 0 0,0 13 709,8 11 0,1 6 0,-6 3 1,-1-3-1,-1-2-405,-6 2 1,3-4-1,-12-1 1,-5-1-674,-4-6 0,-13-2 0,4-2 1,-6 0-76,-2 0 1,-10-1 371,-4 1 0,-14-10 0,-5-2 0</inkml:trace>
  <inkml:trace contextRef="#ctx0" brushRef="#br0">18656 9206 7569,'0'12'100,"0"-5"1,0-14 0,3-10 0,2-9 0,4-11 0,3-11 0,7-11 0,4-9 0,8-13 0,0-6 0,2-5 0,0 0 124,5-3 1,-5 15 0,0 0 0,-2 11-1,-8 15-236,-6 7 0,-1 13 139,-8 6 1,-1 16-129,-7 12 0,9 19 0,3 14 0</inkml:trace>
  <inkml:trace contextRef="#ctx0" brushRef="#br0">19124 8611 8169,'-11'0'891,"1"0"-961,10 0 35,0 0 806,10 0-405,-8 0 1,7 2-1,-6 8 1,2 8-201,2 8 1,9 12 0,-2-2-1,3 4-133,-3 2 0,5-9 0,-5-2 0,5-2-137,2-1 1,1 0-1,-1-9-160,0-5 1,-7-4 0,-2-13 277,-2-4 1,-6-5 0,-11-11 0,-7-5 28,-5-8 0,-2 3 0,2-2 1,2-3 58,3-2 1,10-3 0,-4-2-1,6-2 1,2-3-111,0 3 0,10 5 0,4 4 0,7 5 0,5 2-262,2 5 0,8-2 1,-5 4-1,2 5-556,4 0 0,4 10 0,1 2 826,1 4 0,-1-6 0,1-3 0</inkml:trace>
  <inkml:trace contextRef="#ctx0" brushRef="#br0">26761 3359 7569,'8'-28'0,"-1"0"311,-3 2 0,-1 7 0,-3 14 0,2 19 1,3 19-1,2 12 178,-2 5 0,-3 16 1,-2 0-1,0 5 1,-2 4-574,-5 1 1,4-5 0,-4 5-1,5-3 1,2-5-298,0-2 0,2-11 0,3-6 381,2-4 0,9-2 0,-4-1 0</inkml:trace>
  <inkml:trace contextRef="#ctx0" brushRef="#br0">27166 3721 7569,'0'21'489,"0"0"1,0 0 0,0 1-79,0-1 0,0 3 1,0 4-1,0 5 0,2 2-352,5 1 0,5-3 0,7 5 0,-3-5 1,-1 0-329,1 0 0,1-7 0,-1 2-436,-2-4 0,-9-10 640,2 0 0,-4-11 0,-3-6 0,-3-13 0,-2-13 101,-2-4 0,-7-4 1,7-13-1,2-7 1,3-2 126,2 3 0,9-6 0,6 8 0,6-1-155,7 6 0,-4 6 0,4 8 0,-2 6-389,3 6 1,-3 2 0,7-1-1,0 3 381,0 5 0,2-5 0,8 8 0</inkml:trace>
  <inkml:trace contextRef="#ctx0" brushRef="#br0">28399 3040 7569,'-42'10'1082,"9"-8"1,4 5-466,6-4 1,11-13-1,7-2 1,12-4-608,15-5 1,8 4 0,15-14 0,3 1 0,4-3-767,2-1 0,-4 4 0,4 8 0,-2 1 756,-5 0 0,-2 0 0,-2-1 0</inkml:trace>
  <inkml:trace contextRef="#ctx0" brushRef="#br0">28570 3317 7569,'-22'33'636,"1"-5"0,0-11 156,0-3 0,11-12 1,13-4-1,15-17-249,16-14 0,15-14 1,8-5-1,4 0-919,3 0 0,7-5 0,0 10 0,0 4 0,-3 10 376,-4 10 0,-5-3 0,-16 14 0</inkml:trace>
  <inkml:trace contextRef="#ctx0" brushRef="#br0">30208 2211 7569,'-3'-23'0,"-1"-3"798,-3-3 1,-3 10-1,5 15-413,-2 8 0,0 13 0,7 16 1,3 14-1,1 10 0,3 11-203,-2 6 1,0 4 0,0 7-1,2 0-246,-3 0 1,-1-10-1,-1-6 1,3-10-471,2-10 1,2-6-1,-2-10 194,8-12 1,1-14 0,-2-21 0,-7-16 158,-4-15 1,-3-10-1,-3-11 1,-1-2 0,-3-6 155,2-1 0,3-1 0,2 1 0,0 8 207,0 8 1,0 12 0,0 0 0,2 9-99,5 10 1,5 7 0,9 9 9,0 12 1,-6 19-1,-1 16 1,0 3 0,0 0-108,0-3 1,-7 1 0,5 4 0,0-5-47,0-7 0,-5-11 1,7-5 30,3-3 1,-6-4 0,4-14-1,1-13 1,5-13 5,8-12 1,-3-8 0,9-9 0,1 3 0,-1 4 90,1 8 0,-10 13 0,2 10 0,-4 10 216,-3 9 1,-2 7 0,-5 7 0,-7 9-186,-5 10 1,-2 7-1,0 12 1,0 3-1,0-1-394,0-7 1,0-7 293,0-12 0,10 1 0,2-1 0</inkml:trace>
  <inkml:trace contextRef="#ctx0" brushRef="#br0">30888 1148 7569,'-21'0'396,"0"0"409,0 0 0,11 17 0,8 6 1,9 8-1,7 9-503,10 7 0,-3-2 0,7 7 0,-4-2-764,-3-1 1,8 6 0,-1-10 0,0-8 0,1-3-140,-1-8 0,0-10 1,-6-4-1,-1-3 1,-2-2-826,-5 3 1426,-4-8 0,-15 1 0,-7-10 0,-12-1-109,-6-1 0,-6 7 0,-6-5 0,-1 4 0,3 3 331,4 0 0,-1 0 0,8 3 0,3 1 1,3 6 1706,1 2-1637,11-8 1,1 3 0,12-14 0,8-9-213,11-10 1,3-7-1,11-12 1,1-2 0,-1-5-72,1-3 1,-10 8 0,4-3 0,-1 8 0,-1 4-58,-2 3 1,-9 9 0,-3-3 46,2 6-334,3 1 0,-7 13 253,-5 9 1,-7 9 0,-7 15 0,-7 2 57,-5 2 1,-2 8-1,-1-6 1,1 6 0,-2 6 37,-6 6 1,3 1 0,-7-4 0,2 2 178,5 3 1,3-7 0,4-10-1,5-3-9,7-4 0,9-4 0,10-13-294,9-16 1,14-14-1,3-22 1,7 1-1,5-1-114,-3 1 1,-2 1 0,-5 6-1,-4 7-1748,-8 4 1972,-14 12 0,-4 3 0,-10 9 0</inkml:trace>
  <inkml:trace contextRef="#ctx0" brushRef="#br0">29889 1595 7569,'0'-22'512,"0"1"0,-3 2 1,-4 5-1,-7 7-49,-5 5 0,-2 16 0,-3 14 0,-4 22-407,-8 16 0,3 17 1,-2 20-1,18-43 1,1 1-1,1 2 0,1 1-63,2 1 0,3 0 1,4 6-1,3 0 1,-1 0-1,1 0 0,3-3 1,3-1-1,4-4 1,3-1-455,22 51 0,7-14 0,24-9 1,12-12 460,11-14 0,10-10 0,9-11 0</inkml:trace>
  <inkml:trace contextRef="#ctx0" brushRef="#br0">31569 914 8254,'-21'0'2995,"7"0"-2447,0 0 0,21 10 0,4 6 0,15 10 0,8 10-75,3 4 0,4 12 0,-1 7 1,-5 12-268,-6 14 0,-1 2 0,-7 12 0,-9 1 0,-7-1-225,-5 0 1,0-2 0,-3 2-1,-4-7-411,-7-4 1,2-13-1,0-9 1,3-11 429,4-13 0,3-13 0,2 1 0</inkml:trace>
  <inkml:trace contextRef="#ctx0" brushRef="#br0">32058 808 6422,'-21'-12'331,"0"-4"0,0 8 1,-1 4-1,1 1 0,0 3 689,0 0 0,-1 0 0,1 0 0,0 3-813,-1 4 1,8 5 0,0 11 0,0 6 0,0 6-408,0 5 0,9 3 1,-2-1-1,7-2 1,4-4-165,4-8 1,15-4 0,1-5 0,4-5-183,3-7 1,4-16-1,-6-13 1,-3-11-1,-3-7 389,-1-2 1,-11-8-1,-3-2 1,-6-2 504,-2-5 1,-2-3 0,-6-2 0,-3 3 0,-4 4 16,1 8 0,7 6 0,-5 8 102,3 6 0,-1 15 0,6 9 0,-3 13-135,2 13 0,3 9 0,4 15 0,5 5-1089,7 7 0,0 4 1,5 3-1,7-3 757,5-4 0,4 4 0,8-6 0</inkml:trace>
  <inkml:trace contextRef="#ctx0" brushRef="#br0">32186 1743 7569,'12'-35'250,"-5"2"1,-5 2 0,-2 5 449,0 3 0,0 1 1,3 3-1,1 3-136,4 2 1,1 9 0,-4 0 0,2 10-372,-2 9 1,4 7 0,-2 8-1,-2 9 1,-3 6-253,-2 6 0,0 0 0,0-8 1,0 1-1,3-3-944,4-5 1,-3 3 245,11-10 1,-1-11 0,7-17 528,0-12 1,-7-16 0,-2-8 0,0-4 0,-2-2 200,-1-1 1,5 3-1,-4 2 1,-1 5-1,1 2 700,-6 5 1,6 3 89,-3 2 0,2 9-536,-2 5 1,-2 7 0,9 7-254,3 7 0,-1-2 1,1 0-1,-3-1-162,3 1 0,2 0 1,2 2 290,0-7 1,-7-4 267,0-3-775,1 0 1,-4 2-1908,-3 5 2311,3-5 0,1 8 0,9-10 0</inkml:trace>
  <inkml:trace contextRef="#ctx0" brushRef="#br0">32952 1467 7569,'-14'-14'1979,"2"0"-98,2-3-1673,3 8 0,7 2 0,0 14 0,0 7-638,0 5 0,0 9 0,3 0 1,1-2-277,4-2 1,8-5 0,-2-5 457,5-7 1,-7-14 0,-5-7-1,-5-5 592,-2-2 0,0 0 0,-2-1 377,-5 1 0,2 2-2361,-9 5 1640,9 4 0,5 1 0,12-3 0</inkml:trace>
  <inkml:trace contextRef="#ctx0" brushRef="#br0">33165 1339 7569,'0'-14'369,"0"0"0,0-2 0,0-3 147,0-3 0,-7 8 0,-1 0 0,1 0 12,-2 2 1,4-4 0,-7 11 0,3 7-505,4 10 1,-4 9-1,-1 8 1,1 6-61,-1 5 1,3 3-1,7-1 1,0 1 0,0-3-175,0-5 1,3-4-1,4-12-394,7-5 0,5-4 0,2-13 0,0-4 0,1-9 317,-1-10 0,-7-7 0,-2-12 0,-3-3 423,-4-1 0,-3-1 0,-2 5 1,0-4-1,-2-6 270,-5 1 0,2-7 1,-9 4-1,0-2 218,2 2 1,0 12-1,8 12-115,-4 2 1,1 15 0,7 21-662,0 21 0,0 11 0,0 25 0,3 4 1,1 0-921,4 0 1,10-2 1071,4 0 0,-1 9 0,10 3 0</inkml:trace>
  <inkml:trace contextRef="#ctx0" brushRef="#br0">32931 2445 6078,'0'-12'3699,"0"3"-3160,0-1 1,0 6-795,0-11 1,0 8-349,0-7 618,0 9 1,0-2 0,0 14 0,0 8 205,0 4 1,0 2 0,0 0 0,0 0-15,0 1 0,0-1 0,0 0 1,0 3-1,0 2-62,0 2 0,0 3 1,0-5-1,0 2-82,0-2 0,0-2 1,0-3-1,0 0 1,2 0 25,5 1 0,-5-8 136,6 0 1,-6-12-265,-2-2 0,0-2 1,0-12-8,0-3 1,0 6 0,0-4 0,-2 1 209,-6 2 0,6 1 0,-5 4-47,5-8 1,2 4 0,-3-1-1,-1 0-112,-4 0 0,1-2-115,7-7 0,0 6 0,0 1 24,0-2 0,3-1 1,1 1 82,4 2 1,-1-1 414,-7-6-375,0 9 0,0 0 1,0 5-119,0-7 1,0-5 0,0-2 0,0 0-31,0 0 0,2-1 0,3 1 337,2 0 0,0-1 895,-7 1-86,0 9-1170,0 3 1,2 11-19,5 5 1,-2-2-1,9 9 1,0 3-1,1 2 198,-1 2 1,0 0 0,7 1 0,1-1-1,-1 0 312,0 0 0,-7 1 1,0-4-1,1-1-37,-4-3 0,8 0 0,-4 5-334,3-5 0,-3-4 0,-4-13-184,-1-4 0,4-7 0,-4-16 0,-1-13 0,0-11-67,-4-8 0,5-9 1,-3-4-1,-3-3 194,-1-2 1,-10-6 0,-3 16 0,1 3 90,-1 8 0,3 10 0,5 16 0,-3 9-691,-2 8 0,0 13 1,7 6-1,0 15 0,0 16 671,0 6 0,0 2 0,0 1 0</inkml:trace>
  <inkml:trace contextRef="#ctx0" brushRef="#br0">702 5358 7569,'-12'14'201,"5"3"1,5 4-1,2 7 1,0 8-1,0 6 1,2 8-1,5 2-50,7 0 0,-2 4 0,2-6 0,1-3 0,-1-2 1,0-5-98,2-4 0,-4-8 0,0-11 0,0-6-278,0-1 0,-8-5 201,4-13 1,-6-6-1,-2-14 1,0-10-1,-2-11 1,-6-13 3,-6-6 0,-2-13 0,-1 3 0,5-4 17,3-3 1,2 9-1,7 5 1,0 7 16,0 8 1,0 6-1,0 15 60,0 6 1,9 17-1,3 12 1,2 15-1,-2 11 131,-2 9 0,4 12 0,-5 3 0,1-3-93,-1-2 1,1-2-1,-6-3 1,6-5-133,2-7 1,-5-6 0,7-8-132,2-7 1,-4-16 0,0-15 0,0-16 40,0-15 1,2-13-1,7-5 1,-2-1-1,-2 1 1,-3 7 116,2 7 0,-4 2 0,0 15 0,0 11 697,0 12 1,-5 3-409,7 9 1,-2 9 0,2 14 0,-5 8-380,1 4 0,-8 10 0,8-2 1,-3 4-1,2 0 0,3-2-393,4-3 1,3-11 474,3-3 0,-1 0 0,0-9 0</inkml:trace>
  <inkml:trace contextRef="#ctx0" brushRef="#br0">1255 3955 7569,'-9'-22'383,"-3"11"1,-9 3 113,-1 6 1,10 12-1,5 6 1,5 8-228,2 4 0,2 10 1,5-3-1,8 5-531,4 3 1,9-1-1,0 3 1,1 0 0,-1 0 8,0-5 1,8-4 0,-8-1 0,1-7-276,1-4 0,-6-3 0,4-2 0,-4-2-545,-3-3 1075,0 0 0,-11 5 1,-10-5-1,-12-7-3,-7-4 0,-9 4 0,-1 0 1,3-2 98,3-3 0,-6-2 0,1 0 0,4-2 138,8-6 1,-3 4 0,5-10 0,-3-3-74,3-2 1,5-2 0,9 0 0,0-3-285,0-4 0,2 2 154,5-10 0,-2-2 1,9-9-1,3-2-101,1 1 1,4 1-1,-1 0 1,-2 0-1,-3 4-30,-1 5 1,-4 12 0,4-2-13,-8 4 0,-5 15 0,-4 9-87,-5 12 0,-5 14 0,-9 7 129,-1 7 0,1-2 1,0 14-1,-1-3 0,1 3 1,0 0 66,0 0 0,2-2 0,2-10 0,5-2 275,3-3 1,2-16 0,9 0-109,5-7 0,7-15 0,12-13 1,3-8-76,-3-4 1,0-8 0,0 6 0,2-1 0,1-2 54,1 0 0,-6 7 1,4-2-148,-4 4 0,7 3 0,2-1 0</inkml:trace>
  <inkml:trace contextRef="#ctx0" brushRef="#br0">1829 4592 7569,'3'-14'1608,"2"0"1,4 0-1647,3 2 0,-5-4 1,7 6-1,3 1 0,2-1 1,2 3-1538,0-2 1,0 6 1574,1-4 0,-1-5 0,0 1 0</inkml:trace>
  <inkml:trace contextRef="#ctx0" brushRef="#br0">1978 4911 10785,'3'-21'295,"4"0"0,7 0 1,5-1-492,2 1 0,0 0 0,1 0 0,1-3-2912,6-4 3108,-6 4 0,18-16 0,-8 7 0</inkml:trace>
  <inkml:trace contextRef="#ctx0" brushRef="#br0">2383 3699 9975,'-10'-11'2932,"5"11"-2783,-9 14 0,9 5 0,-2 2 1,5 3-558,2 4 0,-7 3 1,0 6-1,2-3-1261,3-4 1167,2-1 1,7-22 0,2-12 0,1-16 318,-1-10 1,1-12 0,-6-6 0,3-1 0,-2 1 187,-2-1 0,-3 7 0,0 10 0,0 3 2442,0 4 0,0 9-1838,0 3 1,7 14 0,0 7-1,0 19 1,0 14-366,0 10 0,7 11 1,-4 13-1,-1 1-726,1 5 1,6 3 0,-2-3 0,5-6-1,2-11-574,1-1 1,-1-17 0,0-5 276,1-7 1,-1-7 0,0-12 0,0-4 778,1-1 0,-1-7 0,0 8 0</inkml:trace>
  <inkml:trace contextRef="#ctx0" brushRef="#br0">2617 4465 7569,'-22'21'0,"3"0"0,5 1 822,7-1 0,2-7 668,-2 0-851,5-9 0,2 4 0,14-11 0,7-5-611,8-7 0,-3-12 0,9-5 0,3-2-946,2-5 1,3 5 917,-1-2 0,1 9 0,-1-5 0</inkml:trace>
  <inkml:trace contextRef="#ctx0" brushRef="#br0">1170 6995 6680,'0'21'-667,"0"0"890,0 1 0,0-1 0,2 0 0,3 0 1,5 3-1,1 2 0,8 5 0,5 0 0,4 2 1,-2-3-1,-2 3 0,-3-2 0,0 0 1,-2-5-41,-4-3 0,1-8-150,-9-1 1,-2-10 0,-15 1-1,-8-12 1,-11-12-35,-4-7 0,5-14 0,-5 0 0,2-7 63,5-1 0,2-4 1,5 3-1,5-1 0,7 1-67,5-1 0,4-7 0,5 8 1,7-1-1,5 0-259,3 1 0,1-1 0,3 8 0,5 2 0,2 2-1198,5 2 1462,-7 10 0,9-14 0,-7 7 0</inkml:trace>
  <inkml:trace contextRef="#ctx0" brushRef="#br0">1851 6400 8156,'-22'11'2877,"4"4"-2590,3-15 0,8 0 1,14-19-1,8-5 1,6-2-1,5-2 1,2-3-1371,-2-2 0,7 7 0,3-5 0,2 3 1083,-3 0 0,5-1 0,-7 8 0</inkml:trace>
  <inkml:trace contextRef="#ctx0" brushRef="#br0">2085 6633 7569,'-7'31'373,"0"2"1,-1 0 1611,-1-4-1804,7-15 1,2-7 0,11-17-1,6-11 1,2-12-734,5-7 1,4-3 0,0-1 0,5-4 0,3-4 551,-1-2 0,1-12 0,6-10 0</inkml:trace>
  <inkml:trace contextRef="#ctx0" brushRef="#br0">2468 5613 7569,'-3'-26'0,"-1"5"381,-4 2 1,-1 0 0,4-2-1,-2-1 2506,2 1-2715,3 9 1,2 5 0,0 17 0,0 11 0,0 12-21,0 7 0,0 10 0,2 2 1,3 2-482,2 5 0,7-7 1,-6-2-1,-1-10 1,0-9-598,0-10 1,2-14 0,-4-2 735,2-10 1,0-19-1,-7-16 303,0-7 1,0-12 0,0 2 0,-2-2-1,-3 0-80,-2 2 0,0 17 0,7 0 1,0 7-1,0 7 1457,0 2 0,2 15-1467,5 9 1,-2 12 0,9 16-1,3 10 1,2 9-60,2 10 1,0-3 0,1 3 0,-1 0 0,0-3-1406,0-5 0,1 1-16,-1-7 991,0 4 22,0-14 444,1 0 0,-1 7 0,0-7 0</inkml:trace>
  <inkml:trace contextRef="#ctx0" brushRef="#br0">2702 6421 7569,'-7'21'2583,"-1"0"-1666,1-9 1,10-5 0,4-16-1,7-10-649,5-7 1,2-14-1,3 0 1,4-8-1,8-1-495,4-3 1,0 7 0,-2-5 0,-3 5 226,3 3 0,2-1 0,3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17252 8058,'43'-31,"2"10,2 9,3 5,-3-2,0-3,1-2,1 0,-1-1,-4-1,-1-3,-8 5,1 0,-20 2,-13 0,-32 12,-18 12,-10-3,-9 1,-2-3,-6 0,-1-2,-3-3,-5-2,3 0,4 0,3 0,4-2,13-6,6-6,5-5,10 3,-1-5,20-5,23-5,28 7,10 10,5 5,-1 4,10 3,-2 2,5 0,1 0,-1 0,-3 0,-5 0,-2 0,-4 0,-4-10,-1-4,-26-5,-25 0,-29 3,-20 1,-16 11,-5-3,-3 4,3 3,-2 0,11 0,3 0,5 3,2 4,-8 4,13 20,-10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6807 5804,'-19'-28,"10"2,16 0,19 2,12 1,4 4,3 5,5 7,-5 4,7 3,0 0,-5 0,8 0,-1 0,3 0,9 0,0 0,12-2,2-3,3-4,2-3,7 5,1-5,-1 3,2 4,-13 2,4 3,-3 0,-1 0,-3 0,2 0,-9 0,-2 0,-3 0,5-2,2-3,0-2,3 3,0 1,-6 3,6 0,0 0,-1 0,3 0,8 0,1 0,5 0,-4 0,4 0,-5 0,1 0,4 0,-5 0,3 0,-7-2,-5-5,-2 4,2-4,-5 5,-2 2,0 0,-8 0,-6 0,2 0,3 0,-1 0,-2 0,-2 0,2 0,3 0,-1 2,-2 3,-2 2,2-2,-7-3,-2 1,-6 1,-1 3,0-2,-8 5,3-3,7-3,-10-1,8-3,-3 0,0 0,3-3,-1-4,-9 5,7-8,-40 13,-14 4,-9-2,-25 9,1 2,-7 3,2 0,0-5,0-7,-5 3,5-3,-5-2,-7-3,-4-2,-5 0,2 0,-7 0,-5 0,-9-2,0-3,-1-2,-1 2,6 3,-4 2,5 0,-1 0,-4 0,5 2,-5 3,2 2,-2-2,2-3,-7 0,2 3,3 2,-2-2,-1 4,-7-2,5 1,3 1,-8-7,3 8,-5-3,-2 0,-3 7,-2-4,-3-1,1 0,-3-4,7 5,-4-1,4 1,3-1,-1-2,1-5,0 3,-1 5,1 1,16-6,5 2,5-4,4-3,5 0,14 0,8 0,4 0,9 0,1 0,9 0,19 0,28 0,24 0,26 2,14 3,19 2,-43-5,3 1,7-2,2 0,15-1,2 0,2 0,2 0,5 0,1 0,6-1,1 2,3 2,2 1,6 1,0-1,2 1,-1 0,-39-2,1 0,-1 0,1 1,-1-1,0 0,36-1,0 0,-2 2,-1 0,-4-1,-1 1,-3 1,-2-1,-7-3,-3 0,-7 3,-1 0,-6-3,0 0,-3 0,-1-2,-9-3,-2-2,54-5,-14-4,-11 1,-15 10,0-13,-12 8,-7-1,-5 1,-11 2,-8 7,8 0,6 0,-6 0,7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14476 9376,'48'-11,"0"0,2-1,4 1,-1 2,-3 2,0 3,3 2,-16 2,13 0,-13-2,13-1,5-3,6 3,1 1,7 2,-8-2,-10-2,-5-1,4 1,5 0,10 1,1-3,5 2,-14 2,-6 2,3 0,5 0,5 0,-8 0,-3 0,1 0,-12 0,-3 0,3 0,4 0,6 0,3 0,3 0,3 0,-6 0,-3 2,-3 2,3 2,3-3,-7-1,8-2,-1 2,-3 3,8-3,-10 4,2-4,0-2,3 0,0 0,-3 2,-6 3,4-3,0 3,10-3,11-2,-16 0,2 0,-3 0,1 0,4 0,-4 0,6 0,2 0,1 0,-8 0,-1 0,6 0,7 0,-1 0,-3 2,-10 2,-8 1,0-1,2-2,2-2,-6 0,0 0,6 0,5 0,6 0,6 0,-10 0,0 0,0 0,4 0,-4 0,0 0,1 0,4 0,-1 0,4 0,1 0,-10 0,-1 0,6 0,7 0,-11-6,4 1,2 1,5 2,-9 2,7 0,6 0,6 0,-15 0,-6 0,-4 0,4 0,8 0,5 0,8-2,-7-1,-4-3,-1 1,17 5,0 0,0 0,-16 0,-3 0,1 0,-4 0,-13 0,-10-2,5-4,10 4,6-3,0 3,-1 2,-7 0,3 0,1 0,-11 0,-5 0,3-2,5-3,-7 3,3-4,5 4,-8 2,-1 0,3 0,-1-5,3-1,2 3,8 1,-3 6,-8 7,-17-8,-34 12,-10-15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19231 3338,'-19'-2,"19"-3,24-2,13 2,8-4,5 2,9-1,10-1,9-5,7 2,4-2,8 0,5 0,7-1,-47 12,1-1,1-1,0-2,1 2,2-1,2-1,1 2,8 1,0 1,-2-3,0 0,2 1,2 0,3 3,0 0,0 1,1-1,1-1,1-1,-1 1,0-1,0 2,0-1,0 2,0 0,0 1,0 0,0 0,1 0,-1 0,0 0,-1 0,0 0,-3 0,1 0,0 1,-1 0,-5 2,-1 2,-2 0,1 1,-1 0,0 0,-7 3,-2-1,-1-4,-1-1,54 4,-12 0,-9 0,-17 3,-10-6,-9 3,-9-2,-3-3,3-2,-5 0,-17 0,-30 0,-29 0,-19 0,-16 0,-5 0,-9 0,-10 0,-9 0,-15 0,54 0,-2 0,-4 0,-1 0,1 0,0 0,-6 0,0 0,-2 0,-1 0,-3 0,0 0,-2 0,-1 0,-2 0,-2 0,-5 0,-2 0,-2 0,-1 0,2 1,-1-2,-6-2,-1-1,3 1,0-1,-3 2,-1 0,0 0,1 1,0 1,1 0,4 0,3 0,3 0,2 0,3 0,0 0,3 0,1 0,10 0,3 0,-48 3,19 1,21 3,15-2,9-3,42 8,27 2,35 0,28-5,36-3,-46-2,2 1,6 2,2-1,5 1,0 0,4 0,0-1,0 1,1 0,3-3,-1 1,-3 0,-1 1,-1-2,-1 0,-2 3,-1 0,0-1,0-1,-2 0,-1-1,-2-1,0 0,-4-1,-2 0,-5 1,-1 0,52 4,-5 2,-9-2,-16-3,-20-2,-9 0,-9 0,-12 0,-3 0,24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16210 7016,'-24'0,"-13"0,13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16104 7016,'-33'0,"2"0,19 0,7 0,20 0,8 0,20 0,-1 0,1 0,-1 0,10-2,5-3,7-2,7 2,-5 3,19 2,-2 0,7 0,-1 0,-1 0,-3 0,0 0,-2 0,-5 0,2 0,-9 2,-2 3,-3 2,-9 0,-3-7,-2 0,-2 7,-8 0,-23 8,-19-6,-24 3,-13-7,-6 4,-2-2,-2 3,-3 1,-16 1,2 5,-4-3,-6 2,-1-4,-10 0,0 0,-1 0,1-8,0 13,3-8,1 1,3-1,17 5,-1-7,8 1,7 1,11-7,5 8,31-10,15-3,15-1,13-6,7-2,4 1,10-6,0 5,-1 3,1 4,0-4,0 2,-3 0,-4-3,-5 8,-9-5,-1 4,1-6,-17-1,-19-4,-26 7,-26 5,-12 4,-4 3,-5 4,-5 3,4 2,-1 8,6-1,6 0,18-9,-2 16,18-4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9318 5592,'44'9,"4"-9,1-12,1 3,-5-1,2 3,5 0,3 3,-8 1,5 3,-2 0,2 0,2 0,-4 0,6-2,3-3,3-2,2 2,-1 3,1 2,-2 0,-6 0,4 0,-11 0,-2 0,-2 0,-2 0,-1 0,1 0,0 0,-1 0,1 0,-1 0,1-2,-1-6,1 6,-1-5,3 5,3 2,1 0,1 0,-8 0,1 0,-1 0,3 0,3 0,1 0,8 0,-5 2,2 5,-6-5,1 6,-4-6,-2-2,-1 0,-6 2,-1 3,3 2,2-2,5 4,2-2,3-2,0-3,2-2,-5 3,7 2,1 2,-1-3,3 1,7 0,-1 2,1-2,0-3,0-2,2 2,3 3,1 2,1 0,-7-7,0 0,0 0,0 0,-1 3,1 1,0 3,0-2,0-3,0-2,-1 0,1 0,0 8,0-1,-3-3,-4-1,4 4,-6 2,2 1,-3-1,-2-4,5 4,-5 1,0-1,0 1,4-3,-6-5,-3 3,-2 2,-2-2,2-3,2-2,3 2,-3 5,-2-4,0 4,2-5,5-2,2 0,-4 7,7 0,-1-2,-1-2,6-3,-6 0,1 0,1 0,2 0,-4-8,-1 1,-2 3,-5 1,5-4,-2 0,-1 2,3 3,-7-5,7 0,0 0,3 0,-1 0,5-3,-7 5,0-2,0 3,5-1,-5 0,0-2,2 2,1 3,-6 2,6 0,-1 0,0 0,-4 0,4 0,-2 0,-4 0,4 7,0 0,2-2,3-3,-3-2,5 3,-7 1,0 3,0-2,0 0,-5 0,5 2,3-3,4-1,-5-3,3 2,2 3,3 2,-1 0,0-7,1 0,4 0,3 0,-6 0,1 0,0 0,0 0,0-7,0 0,-1 2,1 3,-7 2,0 0,2 0,0 0,-2 0,4 0,-7 2,3 3,0 2,-10 0,5-7,-2 0,2 0,2 0,-4 0,4 0,0 0,1 0,-6 0,6 0,-3 0,-5 0,-2 0,0-2,5-5,2 4,4-4,-6 5,-5 2,-3 0,1 0,-1 0,1 0,0 0,6 0,1 0,-1-3,3-4,-4 5,8-5,1 5,0 2,0 0,-1 0,8 0,0 0,0 0,7 0,0 0,0 0,2 0,7 0,8 2,-6 3,-1 2,-6-3,1 1,-7 0,2 2,-3-2,-2-3,-2-2,0 2,-3 3,-4 2,5 0,-6-7,3 0,-2 0,-5 0,-7 0,2 0,3 0,0 0,-8 0,3-2,5-5,-5 4,4-4,-4 5,-2 2,-8 0,1 0,1 0,4 0,1 0,3 0,2 0,3 0,0 7,-8 0,3-2,5-3,-5-2,4 0,-4 0,-2 0,-1 0,1 0,-1 0,1 0,-1 0,-6 0,-1 3,5 1,8 3,-3 1,7-8,-3 0,1 0,2 0,-5 2,3 3,-1 2,3-3,-7-1,5-3,-5 0,7 0,2 0,1 0,-13 0,-2 0,-16 0,-3 0,-11 12,-10 9,-10 0,-2 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4170 9631,'2'-42,"5"18,-26 5,-2 19,-5 0,-10 0,-1 0,-11 0,-1 0,4 0,5 0,-8 0,-6 0,-12 0,-8 0,-13 0,-3 0,-4 0,-3 0,0 0,-5 0,3 0,-3 0,10 3,5 1,9 3,4 1,6 1,11-4,7 7,5-3,3 7,23-13,19 4,26-5,19-2,5-2,11-5,10-5,9 0,3-7,16 8,3-4,4 4,8 1,2 3,-55 7,1 0,58 0,-58 0,-1 0,55 0,-3 0,-6 0,-8 2,-7 5,-7-2,-9 7,-10-3,-7-4,-9 5,4-3,-2-3,-21-1,-10-6,-28-4,-17-4,-25-8,-1 2,-2 3,-5 7,-14-5,-7 0,-4 0,-13 8,-4-3,-5 4,0 3,5 0,-3 0,10 0,4 0,8 0,7 0,18 0,6 0,4 0,12 0,30 0,25 0,13 10,8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27208 7569 7569,'-31'-43'0,"8"10"161,-6 5 1,15 4-1,7 3 248,5 0 1,11 9 0,5 5 0,8 9-1,4 13 1,7 15-219,7 15 0,-2 14 1,11 17-1,-1 11-107,1 8 0,-11 6 0,5 10 0,-23-53 0,0 0-145,0 1 0,0 0 0,20 50 0,-2-3 0,-2-14 0,1-11-133,4-11 0,3-6 0,6-9 1,7-13-1,7-14 211,7-11 0,4-8 0,13-11 0,4-5-22,7-7 0,5-7 0,7-8 0,-52 13 0,0-1 86,5 1 1,0-1 0,3-2 0,1 0 0,-2 4 0,0 2-1,2 0 1,1 0 18,1 0 0,0 2 0,0 4 1,2 2-1,2 1 0,0 1 1,1 2-1,-1 0 0,0 1 1,-1 0-2,-2 0 1,0 0-1,-2 0 1,-1 0-1,-4 0 1,-1 0-1,0 1 1,0 0-1,-3 1 1,0 1 70,54 4 1,-15 0-1,-7-7 1,-7 0-406,-7 0 0,-14 0 1,-14-2-1,-5-3-124,-3-2 354,-9-9 0,-2 4 0,-12-12 0,-3-4-50,-1-8 1,-11-4 0,3-5 0,-4-4 0,-3-8-6,0-4 1,0-6 0,-3-6 0,-4-9-346,-7-8 0,-5-12 1,-4 3-1,-3-5 315,-3-2 1,-1 6 0,4 6 0,-5 7 0,-2 11 160,-5 7 1,5 15 0,-3 5 0,1 6 14,2 8 1,-5 4-1,7 12 1,1 2 0,-1 3 65,5-2 0,2 4 0,1 0 1,-3 3-101,-3 4 0,1-5 0,7 1 0,-1 0-88,1-1 0,-3 3 1,-2 7-1,-7 0 0,-5 2-10,-6 5 1,-18 5 0,-9 12 0,-21 4 0,-19 8-128,49-16 1,-4 0 0,-12 1 0,-4 0 0,-9 2 0,-3-1 0,-3 3 0,-2 0 131,-5 3 1,-2 1 0,27-11 0,-2 0 0,0 0 0,-2 0 0,0 0 0,0 0 0,0 0 0,-1-1 0,1 0-23,1-1 0,1 0 0,0-1 1,1 1-1,0-2 0,2 1 1,-32 7-1,2-1 0,4-1 1,2 0-1,9-2 0,2-1 88,10-1 0,4-3 0,10-4 0,4-2 1,-41 5-1,19-2 0,21-6-638,19-1 1,19-3 612,35-7 0,24 0 0,-4 2 0,4 2 0,5 3 0</inkml:trace>
  <inkml:trace contextRef="#ctx0" brushRef="#br0">28889 7484 7569,'14'0'116,"-2"2"1,0 5 0,-3 10 0,3 9-1,-3 9 357,1 5 1,4 5 0,-7 5 0,-2 7 0,0 2-631,2-3 0,-5 4 1,7-9-1,-1 1 1,1-2-250,3-10 0,2 0 406,7-11 0,1-1 0,-1-7 0</inkml:trace>
  <inkml:trace contextRef="#ctx0" brushRef="#br0">29144 7973 7893,'2'-14'499,"3"0"1,5-5 0,1-5-277,6-4 0,4-1 0,5 8 0,5 0 0,2 2-139,5 5 1,0 2-1,0 7 1,-1-2 0,4 2-85,-1 3 0,7-7 0,-14-3 0</inkml:trace>
  <inkml:trace contextRef="#ctx0" brushRef="#br0">29804 7186 7569,'11'5'2893,"-4"9"-2767,-4 0 0,-3 29 0,0-1 0,0 13 94,0 6 1,-3 1-1,-1-3 1,-3-3-1,2 1-884,3-3 0,4-2 664,5-9 0,14-1 0,12 1 0</inkml:trace>
  <inkml:trace contextRef="#ctx0" brushRef="#br0">28868 6315 9317,'0'21'130,"0"10"0,0 9 1,0 12-1,0 14 0,2 7 10,5 7 1,-2 1 0,9-1-1,5-4-140,7-3 0,-3-2 0,8-8 0</inkml:trace>
  <inkml:trace contextRef="#ctx0" brushRef="#br0">28442 5379 7569,'-14'0'147,"0"0"0,0 2 1,-1 3-1,1 5 1,0 1-1,2 6 27,5 2 0,5 2 0,2 0 0,0 1 0,0-1-129,0 0 1,0 0 0,2 1-1,5-1-364,7 0 1,-2-2-1,2-5-22,3-7 369,-8-4 1,1-6-1,-8-4 1,3-9-1,2-8 1,0-7-91,3-2 0,1-2 0,11-8 0,-1 1-18,0-1 1,0 3 0,1 5 0,-3 6 144,-5 6-25,5 11 1,-15 3-1,8 11 79,-2 5 0,-3 7 0,-10 14 0,-1 8 0,-6 4 53,-2 3 0,5-8 1,-5-2-1,3-2-140,4-5 0,5-5 1,10-7-1,9-9 24,7-10 0,12-16 0,-3-14 1,5-6-168,3-1 1,-3-1-1,-2 3 1,-5 2 128,-2 3 1,-3 11 290,-7 3 1,-9 12 0,-5 16-1,-5 7-211,-2 5 1,0 9-1,0 0 1,0-2-55,0-2 0,10-3 1,4 1-1,5-1 193,2 0-237,10-9 0,2 7 0,10-7 0</inkml:trace>
  <inkml:trace contextRef="#ctx0" brushRef="#br0">29229 8930 7612,'0'-14'185,"0"-1"1,3 1-1,4 2 1,7 5-1,5 5 1,0 4-1,-5 8 207,-7 11 0,2 10 0,-2 14 0,-2 4 0,-2 8-225,-3 4 1,2 10 0,3 0 0,2-2 0,-3-6-140,-1-6 0,4 2 0,2-9 0,3-3-130,5-2 0,2-5 0,2-2 0,-2-5 1,-3-2-1232,-1-5 1333,-1 7 0,-2-10 0,-3 8 0</inkml:trace>
  <inkml:trace contextRef="#ctx0" brushRef="#br0">30165 9121 7569,'-21'0'14,"0"-2"0,-1-3 839,1-2 1,7-3-1,4 6-503,8-3 1,9 2 0,19 12 0,5 7 0,2 7-278,5 8 0,-5-6 1,0 6-1,0-6-156,0-1 0,-4-1 1,4-2-1,-3-3 1,-6-2-244,-7 3 1,1-8 0,-6 1 0,2-3-709,1 0 1,-1-2-1,5-12 722,-5-7 0,-2-5 1,-8-3-1,4-1 312,-4-6 0,-1 3 0,-3-7 0,0 0 0,0 3-55,0-1 0,7 3 0,0 6 328,-2 1 1,-3 0 0,-2-1 1889,0 1-617,0 9-1413,0 3 0,0 11 0,0 5 0,0 8 1,0 6-25,0 7 0,0 5 0,0 10 0,0 2 0,0 4-89,0 8 0,0-3 0,0 3 0,0 0-4,0-3 0,0 5 0,0-9 0,0-3 58,0-2 1,0-10 0,0-2-1,2-2-78,5-5 0,-4-9 0,6-6-139,1-1 0,-6-3 0,8-9 0,0-6 1,-3-6-612,1-5 1,6 5 0,-4 0 753,0-2 0,7-3 0,-7-3 0</inkml:trace>
  <inkml:trace contextRef="#ctx0" brushRef="#br0">29463 10057 6078,'12'-22'736,"-7"3"1,-8 3 0,-6 4 833,-3 3-1460,7 1 1,3 18-1,11 6 1,1 8-84,-1 4 0,6 10 1,-6 0-1,0 7 0,3 7 5,0 2 1,-7 3-1,4 7 1,-2-3-1,0-2 2,-2-2 0,5-10 0,-3 3 0,0-5 23,2-3 1,-4-2 0,7-4 0,-3-6-125,-4 1 1,4-7-1,1 4 3,2-4 0,-8-10 320,4 0-154,-6-9-24,-2 4 126,0-9 219,0-9-210,0 6-65,0-6-114,0 9 1,-2 0 49,-6 0 1,-3 0-1,-11 0 1,1 0 59,0 0 0,-3 0 0,-4 2 0,-8 3-144,-4 2 1,-5 10 0,-4-5 0,-10 4 0,-8 3-73,-4 5 1,-2 4-1,0-2 1,-10 5-123,-7 2 0,1 7 0,8 5 1,6-5-1,1-2 244,6-5 1,11-2 0,10-10 0,6 0 398,6 0 0,9-9-92,-2-5-414,13 5 0,8-10 58,14 5 0,-2 3 1,9-1-1,3 3 0,2 5 16,2 2 1,0 9 0,1 3 0,-1 2 39,0 5 1,0 9 0,-2 5 0,-2 2 0,-5 7 29,-3 8 1,5 0 0,-6 8 0,-4 1-15,-1-2 1,-1 4-1,3-6 1,2-1 0,0 0-86,2-4 0,-4-6 0,9-4 0,3-4-38,2-3 0,2-3 1,3-6-1,4-1 0,7-1-76,6-6 0,11-4 1,7-10-1,7-2-79,5-5 0,9-7 0,1-14 0,8-10 0,11-6 68,4-6 0,4-8 0,6 4 1,-54 16-1,0 3 147,3 2 0,0 3 1,1-2-1,2 3 0,-1 3 1,0 3-1,0-1 0,0 1 1,-3 1-1,1 2 64,0 2 0,-1 1 1,54 8-1,-7 7 1,-12-3-7,-12-2 1,-14-6-1,-3 3 1,-9-1-1,-9-5 156,-5-3 1,-5-2 0,-5-2 0,-6-3-48,-6-2 0,-1-10 1,-1 3-1,0-7 1,1-5-138,-1-3 1,0-8 0,0 1 0,1-4-119,-1-3 0,-2-6 0,-3-3 1,-4-5-1,-2-7-194,-6-4 1,-4-5 0,-4 2 0,-6-10 94,-2-8 0,-2-6 0,-7-6 1,0 1-1,2 4 105,5 6 0,-5-2 1,7 16-1,-2 3 220,-1 9 0,8 5 0,-4 14 0,-1 5 1,2 2 138,1 5 1,-5 2-1,7 10 1,-1 0-248,-1 0 1,7-1 0,-5 1-1,4 0 1,3 0-193,0-1 0,0 8 1,0 0 19,0-3 0,0 6 0,-2-4 124,-5-1 1,-7 6-1,-15 3 1,-11 7-94,-14 7 0,-15 5 1,-25 12-1,-13 2 0,47-12 1,-3 0 93,-6-1 0,-1 0 0,-2 2 0,0 1 0,-8-1 1,-1 1-1,1 0 0,2 1 2,0 2 1,2-1 0,2-2 0,1-1 0,6 0 0,2-1 0,-48 9 0,20-2-536,20 1 0,14-8 0,24-2-487,6-3 1,20-2-1,18-7 1027,24 0 0,7 0 0,12 0 0</inkml:trace>
  <inkml:trace contextRef="#ctx0" brushRef="#br0">29570 11864 9798,'0'30'79,"0"4"0,0 3 1,2 3-1,5 5 1,5 0-1,2 0 0,0-5 1,3-2-1,2-5 1,0-2-1,-3-8 1,-2-4-386,3-4 1,2-11-1,2 3 1,0-7-1,1-7-25,-1-7 1,0-7 0,-2-7-1,-2-8 1,-6-4 202,-1-3 1,4-6-1,-7-3 1,0 0-1,0 0 326,0 5 1,0 11-1,-7 8 472,0 4 0,0 15 0,0 11-261,0 17 0,-2 14 1,-3 17-1,-4 6 1,-1 8-197,1 7 0,0 2 0,4 8 0,-2-6-214,2-2 0,-4 5 0,1-7 0,4-2-649,1-3 1,6-12 0,4-4-1,5-8 650,-1-6 0,18-5 0,-6-10 0</inkml:trace>
  <inkml:trace contextRef="#ctx0" brushRef="#br0">30420 11651 7569,'-21'-12'436,"-2"5"1,-3 5-1,-3 2-58,3 0 0,3 9 1,1 8-1,1 6 1,0 8-276,-1 2 1,4-4 0,3 4 0,6-3-309,-1-4 1,8-2 0,-3-5 0,10-5 0,9-7-50,5-4 1,12-8-1,4-9 1,6-15-1,-1-9-207,-5-4 0,3-10 1,-10-5-1,-2-2 448,-2 3 1,-5-4-1,-3 8 1,-4 1-1,-2 1 1128,-6 10 0,-1 7-702,-3 11 0,-3 15 0,-4 14 1,-7 22-1,-2 16-19,1 11 0,4 8 0,6 5 0,-2-1-703,2-6 1,5 1 0,7-8 0,7 1 0,8-1-3454,6-3 3762,5-3 0,10-6 0,-1-1 0</inkml:trace>
  <inkml:trace contextRef="#ctx0" brushRef="#br0">30038 13139 8178,'-15'0'544,"1"0"0,0 3 1,0 4-1,2 7-10,3 5 0,1-5 0,8 0 0,0 3-500,0 2 1,3 4 0,2 6 0,4 8 16,3 11 1,-5 6-1,5 15 1,0 6-1,-3 13-39,0 6 0,-1 3 1,-8 2-1,2-7 9,5-4 1,-5-6 0,8-4-1,-3-9 1,0-10-324,-2-10 0,4-11 0,-2-5 0,0-4-1269,3-10 1,-5 0 1570,9-12 0,0 0 0,7-7 0</inkml:trace>
  <inkml:trace contextRef="#ctx0" brushRef="#br0">29889 14606 7569,'-22'0'-336,"1"-2"1289,0-5 0,9 7 0,7 0-785,10 12 0,7 7 0,11 4 0,3 6 0,5 4-111,2 0 0,0 5 0,5-10 0,-2-2-80,1-2 0,4-13 1,-1-4-1,-2-4 1,-3-6-43,3-4 0,-7-7 0,-3-14 0,-4-10-72,-3-9 1,-2 2-1,-3-5 1,-4 5-1,0 5-592,0 5 1,-7 4-208,2 10 0,-5 11 936,-2 10 0,0 19 0,0 14 0</inkml:trace>
  <inkml:trace contextRef="#ctx0" brushRef="#br0">30272 15521 7569,'-22'0'1212,"3"-3"-485,5-4 1,7 5-1,17-3 1,8 7-1,11 10 1,6 5-412,10 6 0,0 13 0,9-3 0,-2 2-262,-4 1 1,4-1 0,-3 8 0,-1-1-503,-3 1 0,-12-3 0,-3-2 0,-1-5 0,-1 0-1013,-2 0 1,-2-7 0,-3 0 1460,0-9 0,1-8 0,-1-9 0</inkml:trace>
  <inkml:trace contextRef="#ctx0" brushRef="#br0">31037 15287 7569,'-30'-12'609,"-3"3"0,-10 11 0,0 5 0,-1 7 655,-6 5 0,5 14 0,-7 12 0,2 14-9,1 10-1191,9 11 1,2-5 0,9 11-1,3-1-126,3 0 1,11-10 0,5-6 0,4-10 61,3-10 0,10-13 0,2-5 0</inkml:trace>
  <inkml:trace contextRef="#ctx0" brushRef="#br0">29378 10418 7569,'-7'-21'0,"-2"2"0,-1 2 511,1 3 0,-1 0 0,5-7 1,-2-1-1,3 8-310,1 14 1,13 10 0,4 32 0,5 8 0,4 7 0,3 2-139,3 0 1,6 14 0,-4-12-1,0 1-56,-1-3 0,6-14 0,-5 0 0,-1-10 0,1-4-20,-5-5 1,-2-3-1,-3-4-41,0-5 0,-9-7 0,-5-14-75,-4-7 0,-3-7 0,0-5 0,0-2-103,0 2 1,0 2 0,0 0-1,2 1 1,3-1-114,2 5 0,2 0 0,-2-7 0,5-4-491,0-3 1,4 4 835,-8-6 0,8-1 0,-4-6 0</inkml:trace>
  <inkml:trace contextRef="#ctx0" brushRef="#br0">29314 8908 7569,'-12'-9'374,"3"4"1,9-9 39,0-2 1,2 8 0,3 11-1,5 16-256,1 14 1,-6 9-1,5 8 1,-3 9-92,0 9 0,0 10 1,-7 15-1,2 6 0,3 7-18,2 7 1,2-6 0,-4 1 0,5-6-236,1 0 0,-3-1 1,3-2-1,-1-9 0,-3-9 86,2-11 1,1-6 0,6-7 0,-4-10-27,-2-9 1,4-7-1,-5-12-18,3-5 0,-7-7 1,2-17-1,-5-13 84,-2-17 1,0-12 0,-2-17 0,-5-9 0,-7-14 93,-5-10 1,-10-13 0,15 54 0,0-1 0,1-3 0,0 0 69,1-3 0,0 1 0,1 3 1,1 1-1,-9-55 0,3 4 155,1 10 1,11 10 0,-6 18 0,3 12 0,0 12 183,2 7 0,3 12 111,2 5-530,0 4 0,0 24 0,0 12 0,0 17-37,0 11 1,7 7 0,3 22 0,1 8 34,6 16 0,-1 11 1,1 9-1,-3 5 1,-7-58-1,0 1-49,-1-1 0,0 0 1,3 0-1,-1 0 1,-3 3-1,-1 0 1,1-3-1,0 0 1,4 49-53,-4-15 1,4-4 0,-2-21 0,0-8-8,3-9 1,-8-9-1,8-10-15,-1-12 56,-6 0 1,6-21 0,-9 0 0,0-14-52,0-12 1,-7-17 0,-3-13 0,-1-10-1,-6-12 48,-2-14 0,5-12 1,0-10-1,6 54 0,-1 0 69,0-3 0,-1 0 1,0 1-1,-1-1 0,0 2 1,-2-1-1,1 3 1,-2 0-1,-14-56 126,2 4 0,2 14 1,6 14-1,1 17 117,3 14 0,9 9 1,-2 8-150,5 7 0,4 16 1,3 14-121,2 17 0,9 21 0,1 19 0,7 12 1,4 12 46,-2 7 0,0 11 1,0-2-1,2 3 0,-2 2-72,-2 2 0,-3-11 1,0 6-1,1-9-93,-1-9 1,-7-5-1,0 0 1,1-7-273,-4-5 1,1-12 0,-7-4 0,2-5 0,-2-5-243,-3-5 1,5-1 0,0-9 0,-2 4 112,-3-3 0,-11-12 524,-5-7 0,-5 5 0,-2 0 0</inkml:trace>
  <inkml:trace contextRef="#ctx0" brushRef="#br0">29208 10588 7569,'-31'-33'-650,"8"-5"0,-6 10 1104,6 2 1,8 12 0,4 4 1238,1 1-1298,3 6 0,7-4 0,2 14 0,5 10-25,8 9 1,-4 0-1,6 9 1,4 3-1,8 5-61,4 6 1,-5 6 0,8 8 0,1 1-221,4 0 0,1-7 0,1-1 0,-1 1 0,1-5-180,-1-9 0,-2-3 0,-2-12 0,-2-4-24,2-8 0,-5-6 0,0-13 0,0-4 0,-2-9-159,-1-10 0,-1-17 1,-10-16-1,-3-7 152,-2-5 0,-7-16 0,5 4 0,-2 0 260,-6 3-36,-1 21 0,-3-10 0,0 22 0,0 5 341,0 4 1,0 19 0,0-2 357,0 2-909,0 9-433,0 1 1,0 11 418,0 5 0,0 5 0,0 12 0,0 2 1,0 5 120,0 2 0,0 9 0,-3 8 0,-1-1 141,-3 3 1,-8-4-1,6 6 1,-1-2-9,1-5 1,-5-2 0,7-3-1,0-1 1,0-4-73,-1-1 1,-1-10-113,2 2 0,2-14 0,-9-7 11,-3-4 0,-1-6 0,-4-1 0,1-6 1,0-1 0,-1-6 0,-6 0 1,0 1-1,-1 2 1,1-3 34,0-2 0,-8-9 0,5-3 0,1-2 33,-1-5 0,-4-2 0,6 0 0,1 2 85,-3 3 0,15 6 0,-6-4 0,3 0 211,0 0-282,-2 7 0,9-7 0,3 7 0,2-2-109,0 2 1,0 9 0,7 3-535,0-2 0,2 6 0,5 3 1,7 7-233,5 7 1,12 3 832,4 4 0,6 14 0,1-4 0</inkml:trace>
  <inkml:trace contextRef="#ctx0" brushRef="#br0">30229 15372 7569,'-21'0'180,"-1"2"0,1 3 588,0 2 1,0 0 0,-1-5-347,1 6 0,12-6 0,9 3 1,11-8-233,8-4 1,3 0 0,-1 7 0,3 2 0,2 3 89,2 2 1,3 12-1,-5 0 1,4 9 0,1 3 43,0 0 1,0 7 0,-3-3-1,5 5-126,0 3 1,7 4 0,-4-2 0,4-5-217,2 0 0,1 0 0,0 1 0,-1-4 0,-2-4-250,-4-2 0,2-3 0,-10-6 0,0-3-343,3-5 1,-14 2 0,1-6 0,-3-1-484,-4 1 1,-6-6-1,2-11 1094,-4-7 0,-13-14 0,-2-5 0</inkml:trace>
  <inkml:trace contextRef="#ctx0" brushRef="#br0">30910 15287 7569,'-14'0'-244,"2"2"1,0 3 1421,0 2 1,0-2-33,-2-12-848,5 4 0,2-4 0,-3 14-64,-2 7 0,-2 8 1,-7 6-1,0 7 1,-3 8 62,-4 7 1,-6 6-1,-8 15 1,-1 7-76,1 5 1,-1 2 0,3-2 0,2-3-1,8-5-477,6-1 1,0-13 0,17-11-2358,2-5 2612,13-12 0,13-12 0,12-12 0</inkml:trace>
  <inkml:trace contextRef="#ctx0" brushRef="#br0">31505 15542 7569,'-11'2'3994,"3"5"-3657,6-4 0,19 4 1,6-12-1,8-2-189,7 2 1,2-4 0,5-1 0,2 1-1,3-1-610,-3 6 0,-9 1 0,-3 3 1,1 0-1,-1 0-454,1 0 0,-17 7 916,2 1 0,-5 8 0,6-4 0</inkml:trace>
  <inkml:trace contextRef="#ctx0" brushRef="#br0">31718 15967 7569,'14'0'292,"0"-2"1,5-5 0,5-5-120,4 0 0,10-7 1,-2 7-1,4-2 331,2 0-504,-9 9 0,17-14 0,-5 8 0</inkml:trace>
  <inkml:trace contextRef="#ctx0" brushRef="#br0">32931 15436 7569,'-22'0'216,"-1"7"0,-3 0 0,-3 0 0,3 2 753,3 5 1,1 8 0,1 4 0,0 4-621,0 4 1,6 8-1,4 8 1,1-3 0,5-2-359,3-3 0,4-2 1,8-4-1,9-8 1,9-6-171,5-8 0,3-5 1,6-9-1,1-2-747,-1-5 0,-6-7 0,-5-12 0,-5-8 1,-8-3 571,1-8 1,-9-2 0,-3 4-1,-7 0 504,-7 1 0,-5-1 0,-9 1 1,-1 2-1,-1 4 120,-6 8 0,-4 4 1,-7 5-1,2 5 380,3 7 1,2 5 0,-3 2 0,8 0-1,4 0 926,3 0 0,12 0-1468,9 0 1,19-3 0,18-4 0,13-7-1,11-5-260,8-2 1,16 0 0,-5 0 0,1-1-183,2 1 0,-5 2 0,-5 3 1,-12 4-98,-6 2 1,-6-4 0,-9 7 0,-4 2-2329,-8 3 2759,-14 2 0,-4 0 0,-10 0 0</inkml:trace>
  <inkml:trace contextRef="#ctx0" brushRef="#br0">29804 15436 6911,'14'-3'-143,"0"-1"0,0-6 0,-2-2 1,-3-2 488,1 2 0,-8-7 0,5 5-143,-4-5 1,-6 7 0,-6 5-1,-10 5-171,-7 2 0,-12 9 0,3 6 1,-6 6 27,-1 7 0,-3 3 1,-2 7-1,-5-3 1,0 3 155,0 2 1,-5 10 0,10-3 0,4-4-1,5-6 10,1 1 1,6 0-1,5 0 1,9-5-137,10-2 0,5-3 1,4-7-1,8 0 1,9 1-137,7-1 0,11-7 1,-1 0-1,6 0-136,8-2 1,-3 5-1,8-8 1,-3 1 0,-3 1-9,3 1 1,-7 2 0,5 8 0,-8-1 125,-6 0 1,-5 10 0,-13 4 0,-3 6 0,-8 1 125,-5 1 0,-11-1 0,-8 1 0,-7-1 224,-4 1 0,-10-3 0,5-2 0,-2-5 0,2-3-37,2-4 0,5-2 0,9-3 1,6 1-259,1-1 0,3 0 1,9-2-1,8-2 0,11-6-340,12-1 185,7-3 0,5-7-387,5 0 392,4 0 0,17-2 0,2-6 1,1-6-1,-1-2-22,-4 2 1,4-5 0,-5 7 0,-4-2 154,-5-1 1,-11 11-1,4-6 1,-3 3 0,-2 0 145,-6 2 0,-1 3 0,-12 2 1,-2 0-1,-2 0 118,-3 0 1,-7 0-1,-2 2-157,-2 6 1,6-6-27,-2 5 0,5-5-49,2-2 0,13 0 0,8 0 0,12 0 1,13-2-156,11-5 1,0 2 0,14-7 0,-5 1 0,-2 1-64,0 1 1,-9-1 0,-7 5 0,-8-4 219,-4-3 0,-10 0 0,3-4 0,-8 2 0,-6-1 55,-8 4 0,-4-6 1,-3 8 583,0-3 1,-7 0-479,1-2 1,-1-3-157,7 10 0,-7 0 0,0 7 0,3 0 0,4-2 28,8-5 1,13 4 0,15-6 0,4-1-52,3-4 0,9 2 0,3 1 0,2-1 0,-2 2-84,-3 1 1,-4-8-1,-10 3 1,-5-2 154,-2 2 0,-9-5 1,-10 4-1,-5-3 0,-7-4 66,-4 1 1,-12 0 0,2 0-1,-5-1 46,-2 1 0,-9 7 0,-6 0 454,-4-3-631,8 8 1,6-8 0,17 8 0,11-1-1,8-2-2,7 1 0,2-1 1,3-7-1,-1 0 0,1-5-56,-1 1 0,-9-3 0,-2 0 0,-3-5-8,1-2 0,-8-5 0,-7-9 0,3-5 1,-1 0 29,-1 0 0,1-5 0,-9 8 1,0 1 24,3 4 1,-6 3-1,8 4 1,0 4-1,-2 0 36,-1-1 0,-2 8 1,-7-2-1,0 4 91,0 3 1,-2 2 0,-5 3 0,-8 2 0,-3-1 77,-4 4 0,-6-6 0,-3 8 0,0-1-207,1 1 0,-1-8 1,5 5-1,-2-2 0,2 2-174,2 3 0,10-5 1,0 4-1,-3-1-62,-2-6 1,-2 8-1,2-1 1,2 3 232,3 0 1,0-3 0,-10 6-1,-2-3 1,-2 2 36,2 3 0,-7 2 1,-5 0-1,-9 0 73,-10 0 0,-7 2 0,-7 3-20,-7 2 1,-14 9-53,-7-2 1,40-5-1,-3-1 1,-1 0 0,-1 1-1,-3-2 1,-1 0-25,-4 1 0,0 0 1,5 0-1,-1 1 1,-4-1-1,0 0 1,4-1-1,1 0 1,6 1-1,2-1-70,-52 4 0,2 1 0,17-7 1,4 4-1,6 1 24,4-1 1,9 6 0,-2-6 0,3 0 61,-3 1 1,2 6 0,-9-1-1,-2 3 1,-5 4 271,-8-1 0,4 3 0,-8 2 0,2 2-160,5-2 1,8-10 0,13-4-1,19-2 1,17-6-1542,10-1 1419,11-3 0,12 0 0,12 0 0</inkml:trace>
  <inkml:trace contextRef="#ctx0" brushRef="#br0">31016 9079 7257,'-14'-8'7,"2"-1"1,0 0-1,3-3 1,-3 2 334,0 1-326,7-8 0,-4 13 0,7-11 40,-5-1 0,2 4 1,-9 0-1,-3 0 10,-2 1 1,-2 6 0,-3-2 0,-4 4-53,-8 3 0,-11 0 0,-5 0 0,-2 0 1,-8 0-77,-6 0 1,6 0-1,-9 0 1,-2 0-1,-2 0 30,-3 0 0,9-7 0,-2 0 0,5 3 101,2 1 0,3 3 0,2 0 0,4 0 0,3 0 87,5 0 0,-5 7 0,0 3 1,-2 2-122,-6 4 0,6 3 1,-3 2-1,1 0 1,4 1 24,9-1 1,3 0 0,14 1 0,5-4-174,4-3 0,12 3-276,-2-3 0,5 4 368,2 2 0,0-7 1,0 0-1,-2 0 0,-8 1 104,-11-1 1,-3 2-1,-14 10 1,-7 5 94,-9 2 1,-5-5-1,-2 5 1,1 0 0,-3-2 114,-4 0 0,8 4 0,-4-6 0,8-3-231,3-3 0,14-1 1,-4-4-1,4-1 1,5-3-112,4 3 0,6-1 1,2 1-138,-1-3 1,1 0 0,2 7 0,3 1 0,1-1 117,-1 0 1,-3 3 0,-2 2 0,-1 5 53,1 2 1,0-5 0,0 5 0,2-2-1,2-5-39,3-3 0,9-1 1,-4-1 29,-1 0 0,10 0 0,0-2 27,12-5 0,9-4 1,8-10-1,6 0 0,8 0 8,6 0 1,1 0 0,11 0 0,6-2-1,-1-3 13,0-2 1,-2 0-1,0 7 1,-1 0-17,1 0 1,0 0 0,0 0 0,0-3-90,0-4 0,-1 5 0,1-8 1,0 3-1,0 0-119,0 2 0,0 3 1,-1 2-1,1 0 1,0 0 81,0 0 1,-7 0 0,-3 0 0,0 0 116,1 0 1,-15 2 0,0 3-1,-5 5 98,-1 1 0,-8-3 1,0 6-1,-8 0 1,-3 0 120,1 0 0,3-7 0,5 5 0,4-2-238,8-6 0,-1-1 1,5-3-1,5 0-95,0 0 0,7 0 0,0 0 1,0 0 22,0 0 1,0 0 0,-2 0 0,6-3 0,6-1 58,2-4 1,-5-8 0,2 2 0,5-3-1,-2 1 154,-5 2 0,-2 2 0,-10-5 1,-4 3 49,-3-3 1,3 8 0,-13 0 0,1 1-51,0 1 1,-3-7 0,-4 5 0,2-1 0,2-1-65,-2-1 1,-2 5 0,-1-8 0,3 1-1,5 0-144,2 0 1,-7 2-1,3-4 1,-6 1-19,-2-1 1,1-1 0,-1 1 0,-2 2 69,-5-3 0,3-2 0,-10-2 0,-3-3 0,-1-2 10,-3-2 1,0 0 0,0 6-1,0 1 1,0 0-10,0 0 1,-3-1-1,-4 1 1,-7 0 120,-5 0 0,-9 2 0,-3 2 0,-4 3 0,-8-3 181,-4-2 1,-5-9 0,2-3 0,-4 1-109,0-1 1,4-7 0,12 5 0,3-2-1,-1 2-130,3 2 1,2 3 0,10 6 0,2 1-666,5 0 0,-3 7 634,10-1 0,-9 1 0,4-7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9105 9312,'64'0,"-10"0,-2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9403 9270,'-52'0,"7"0,2 0,1 0,-1 0,1 7,-8 0,5-2,2-3,8-2,0 0,-3 0,5 0,-3 0,24-9,12-3,24 0,16-4,10 6,9-2,5-2,0 2,11-7,-13 8,-1-4,-2 1,-2 7,4-5,-4 3,-14 2,-27 7,-25 0,-22 2,-14 5,-21 3,0 6,-10-2,-11 3,2-1,-10 1,3-3,0 3,2 2,14 0,12-3,12-4,7-3,12-2,26-7,31-2,28-5,24-7,13-5,8-2,12-1,2 1,3 0,-3 0,-12 2,-9 2,-10 5,-9 3,-14 2,-8 7,-25-5,-29 3,-35 4,-28 10,-6-3,-1 3,-6 5,-1-6,-1 4,7-1,12-2,10-1,11-3,27-6,28 5,37-5,29-2,22 0,15 0,-50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23145 11970,'-9'-24,"-13"-4,-1 26,-17-17,2 7,-10 0,4 3,-8 9,2 0,-2 0,-2 0,-1 0,-2 0,8 0,4 0,9 0,1 0,23-7,15-3,27-2,27-4,19-3,4-2,17-1,-3 1,-4 0,0 2,-2 2,-1 3,-4-2,-22-1,-4 1,-10 2,-23 9,-24-2,-26 4,-45 3,-7 0,-5 3,-2 4,0-5,0 5,2-2,5 2,5-5,9 5,26-4,24-3,54-17,41-4,1-3,1 1,0 2,-5-1,-7 3,-5 5,-19-2,-4 9,-22-10,-14 5,-28 0,-22 5,-18 5,-12 2,-1 0,1 0,2 0,7 0,0 0,31 7,33 0,24 0,49-7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24847 4763 7110,'-14'11'1257,"0"-4"72,9-4-1074,-5-3 0,10-3 0,0-4 0,3-7-191,4-5 0,5-2 0,11 0 0,3-1-156,3 1 1,1 0 0,-4 0 0,5 2-16,2 5 0,0-3 0,5 10 0,-2 0 0,4 0 25,7 0 1,-2 0 0,5 7 0,-6 0 0,1 2-156,5 5 1,-3-5 0,8 8-1,-3-3 180,-5 0 0,-2 3 0,-5-6 0,-2 6 104,-3 1 1,-6-3-1,4 3 1,-3-1 141,-4-5 0,-2 6 0,-3 1-189,1 0 1,-1-3-883,0-9 1,-7 0 881,1 0 0,-1-9 0,7-3 0</inkml:trace>
  <inkml:trace contextRef="#ctx0" brushRef="#br0">26017 4444 8426,'-12'2'1568,"5"5"-1552,14-5 0,0 8 0,12-10 0,5 2-59,-1 5 1,8-4 0,0 4 0,0-3-175,-1 4 1,6-6-1,-8 7 1,-2-2-1,-2 1-84,-3-4 1,-7 6 0,-2-1-1,-3 3 738,-4 5 0,-2 1 1,-6 4-1,-4-1 116,-7 0 0,-7 0 0,-3 1 0,-2-1-586,0 0 0,14 1 0,-7-1 0,7 0 33,8 0 0,1 1 0,3-1 0</inkml:trace>
  <inkml:trace contextRef="#ctx0" brushRef="#br0">26761 4571 7440,'0'-12'5040,"0"3"-4936,0 28 0,-7-3 0,-2 17 0,-1 0 7,1 1 1,-5-6 0,4 5 0,1-2 0,-3-3-131,0 3 1,8-8 0,-6 3-1,3-7-480,0-5 1,0-6 389,7 6 0,0-19 0,0-4 1,0-13-1,0-8 20,0-4 1,2-8 0,5-10 0,7 0 55,5 0 1,-4 2 0,-1 10-1,2 5 201,3 6 1,-5 6-129,1 2 0,-4 18 1,4 10-1,-6 10 1,-2 4-75,0 0 0,10 1 0,-3-1-119,5 0 0,4-2 1,3-5-1,3-7 101,-3-4 0,-3-6 0,-4-4 1,-2-7-1,-3-5 83,3-2 0,-6-3 0,1-2 0,-2-2-520,-6 2 0,-1 9 41,-3 3 1,0 12 447,0 2 0,0 9 0,0 13 0</inkml:trace>
  <inkml:trace contextRef="#ctx0" brushRef="#br0">27166 4869 10579,'14'2'702,"-2"5"1,-3 7-458,-4 5 0,-3 10 0,-2-1 0,-2 0 1,-3 1-1300,-2-1 1,-7 3 1053,7-3 0,0-4 0,7 6 0</inkml:trace>
  <inkml:trace contextRef="#ctx0" brushRef="#br0">27527 4699 7569,'-9'12'-1211,"6"-1"2895,-4-4-1465,5-4 1,11 6 0,3-11 0,2-3-152,1-2 0,-1-9 0,7 4 0,0-2 0,1-1 62,-1-1 1,-7 4 0,0-2 0,0-3 175,-2-2 1,5-2 0,-10 0 11,-2 0 0,-3 6 0,-2 1-141,0-2 1,-2 6 0,-5 3 0,-8 5-209,-4 2 1,-2 2 0,-2 8 0,-3 9 0,-3 9 149,3 5 0,-5 2 1,3 6-1,4-4-22,8-1 0,-1-3 0,10 5 0,3-5-256,1-3 1,15-4-1,7-9 1,9-5-574,5-3 1,0-2 0,5-7 0,-5 0 731,-2 0 0,7-9 0,-5-3 0</inkml:trace>
  <inkml:trace contextRef="#ctx0" brushRef="#br0">26761 4337 7569,'-2'-14'467,"-5"2"0,-7 3 0,-5 4 445,-2 3 1,-1 2 0,1 2 0,-3 5-665,-4 7 1,4 8-1,-6 6 1,1 7 0,1 8-375,2 7 1,5-3 0,7 9 0,6 1 0,6-2-625,2-6 0,19 1 0,12-5 0,14-8 750,11-3 0,15-6 0,5-7 0</inkml:trace>
  <inkml:trace contextRef="#ctx0" brushRef="#br0">27825 4359 7569,'21'0'979,"1"0"1,-1 0-381,0 0 0,3 2 1,2 5-1,2 10 0,-2 9-241,-2 9 1,-3 5 0,-2 5 0,-5 5 0,-7 6-44,-4 6 0,-3 2 0,-3-1 0,-4-1-1280,-7-6 0,-5 3 0,0-9 965,5-3 0,-5-2 0,7-2 0</inkml:trace>
  <inkml:trace contextRef="#ctx0" brushRef="#br0">22869 13480 7569,'-19'-24'276,"4"-4"0,-1 4 0,9-4 0,2 4 0,3 3 0,4 2 0,5 5 0,7 11 1,5 13 578,3 11 0,8 22 0,3 4 0,3 9 1,-3 15-643,-2 10 0,-1 8 1,-4 18-1,0 1 0,-4 6-119,-14-54 1,0 0 0,6 58-1,8 1 1,1-6 0,3-7-192,3-4 0,8-22 0,-1-2 0,4-9 42,3-6 0,2-11 1,4-7-1,8-12 0,4-7-42,3-7 0,2-12 0,3 0 0,7-7-101,6-7 1,10-21 0,-35 7 0,2-3 0,4-1 0,2-2 0,5-2 0,2-1 33,4-1 0,1 1 0,4-2 0,1 0 0,6-1 0,2 2 0,-1 1 0,1 1-193,-2 4 0,-1 0 0,1 1 0,-1 1 289,-8 8 1,-2 2 0,-4-1 0,-2 2-55,-6 4 1,-2 2 0,46-4 115,-17 10 1,-24 0-1,-11 0 898,-10 0-502,-13 0 0,-23 0 0,-18 0 0,-12-2-312,-9-5 0,-3 2 0,-7-9 0,3-3 0,-3-2-109,-2-2 0,5-7 0,-1-3 0,1-4 0,-1-10-352,1-10 0,9-8 0,-3-11 0,8-8 414,7-8 0,4-5 1,10 6-1,0-1 63,0 7 1,0 8 0,0 13 0,3 6-1,2 8 28,2 10 1,2 1 0,-4 8 0,2 3 156,-2 3 1,-5 11 0,-7 5-295,-8 4 1,-6 3 0,-7 0 0,-8 0-113,-4 0 1,-12 8 0,-5 1 0,-6 0 0,-11 3-76,-11 0 0,-19 0 0,44-4 1,-3 0-1,-3 0 0,-2-1 0,-6 1 1,-1 0-58,-5 2 0,-1-1 0,-7-1 0,-1 1 1,-3 0-1,-1 0 0,-2 3 0,-1 0 240,-4-1 1,1 2 0,6 3 0,0 1 0,-2-1 0,0 1 0,6 0 0,1 1 0,7-1 0,1-1 30,7 0 1,2-1 0,-40 13 0,21-9 0,24-2-13,21-3 0,22-9 0,16 2 0</inkml:trace>
  <inkml:trace contextRef="#ctx0" brushRef="#br0">24039 14202 7569,'0'-28'26,"0"0"1,0 2-1,2 2 1,3 3 733,2 0 0,2-1 0,-4 1 1,4 2-61,3 5 0,2 5 1,8 9-1,-1 2-366,0 5 0,-2 7 1,-2 15-1,-6 6-160,-1 5 1,-1 12-1,-4 5 1,2 4-478,-2 3 0,-3 0 1,-2 0-1,0-3 1,0-2-612,0-2 1,0-12-1,0 0 1,3-10 290,4-4 1,5-5 0,9-12 288,0-7 1,-7-17-1,-2-8 1,0-11 274,0-4 1,0 5 0,4-5 0,-2 0 0,0 2 569,-2 0 1,5 10-1,-8 7 1,3 0 299,5 2 1,-6-5-1,4 8-516,1-3 1,-4 7 0,2-2 0,3 2-499,2-2 1,-5 3 0,0-8 0,3 2-860,1 6 1,4-1 0,1 0 1061,6-2 0,4-19 0,9 3 0</inkml:trace>
  <inkml:trace contextRef="#ctx0" brushRef="#br0">24826 13990 7569,'0'-21'1590,"0"-1"-940,0 1 1,0 14-1,-3 12 1,-1 16 435,-4 10 1,1 14-1,7 9 1,0 3-696,0-1 0,0 1 0,0 7 0,0 0 0,0-3-712,0-4 1,10 2-1,6-10 1,8-1 0,7-6 320,2-6 0,2 4 0,8-7 0</inkml:trace>
  <inkml:trace contextRef="#ctx0" brushRef="#br0">24315 12991 7569,'0'-12'610,"0"-2"0,0 14 1,0 9-34,0 8 1,0 11 0,0 3 0,-2 2 0,-3 5-325,-2 2 1,0-5 0,7 1-1,0-1 1,2-2-328,5-5 0,-2-4 1,7-3-1,0-2-212,-1-5 1,-3-4-381,6-10 1,-10-5 0,4-7 0,-6-9 516,-2-3 1,0-9-1,-2 0 1,-6-5 207,-6-4 0,-5 4 1,0-11-1,3 4 0,4 4 110,3 6 0,-1 4 1,5 10 907,-2 0 1,0 11 0,7 10-797,0 12 0,7 16 0,3 8 1,2 4-350,4 3 1,-4 1-1,0 4 1,0-1 0,-1-4 6,6-6 0,2-8 0,2 4 61,0-3 0,10-1 0,2-8 0</inkml:trace>
  <inkml:trace contextRef="#ctx0" brushRef="#br0">23719 12395 7569,'0'-14'786,"0"0"0,0 2-148,0 7 0,0 8 1,3 18-1,2 3 1,2 2-1,-3 4-464,-1 3 1,-1-4 0,3 4-1,2-2 47,-2-5 0,4-10 0,-2-2-820,-2 3 0,7-8-12,2-2 1,-5-14 0,1-9-1,-3-8 466,0-4 1,0-8-1,-7 6 1,0-1 0,2-2 20,6 0 1,-6 4 0,7-4 0,-2 3 305,1 4 0,8 2 359,-2 3 1,-2 11-313,2 10 1,-7 10 0,5 11-146,-2 0 1,-1 0-1,-2 1 1,5-1-124,0 0 1,0-9 0,-8-2 0,6-3 48,2 0 1,2 0 0,7-7 69,0 0 0,1-7 0,-1-3 0,0 1 46,0-1 0,-6 3 0,-1 7 0,0 3 230,-2 4 0,4 7 1,-9 12-1,-2 2-319,-2-2 0,4 5 0,0-3 0,0-2-931,2-2 0,3-5 0,9-5 894,1-7 0,8 5 0,3 0 0</inkml:trace>
  <inkml:trace contextRef="#ctx0" brushRef="#br0">24592 11842 7569,'-10'-21'2077,"8"9"0,-8 5-1911,10 14 0,0 8 1,0 11-1,0 4-48,0 3 0,0 0 1,0 5-1,0-2 1,0-1-101,0-2 0,7 5 1,3-10-1,-1-2-846,1-2 1,-1-5-1,-4-3 1,4-1-398,3 1 0,-7-4 986,2 2 1,-7-9 0,-7 2-1,-5-7 129,0-7 0,-7 2 0,5-9 0,-5 0 308,-2 2 0,7-7 0,0 7 0,0-2 0,-1 2 856,1 3 0,9-8-647,-2 3 0,5 2 0,2-2-199,0-2 0,2 4 0,5-2 0,8-3 0,4-2-229,2-2 0,7 0 0,1-1 1,-1 1-1,0 0-238,1 0 0,-1 2 0,-7 2 0,1 3 75,-1-3 0,0 8-326,0 2 0,-11 7 227,-10 7 0,-3-2 1,-13 11-1,-5 5 0,-5 5 239,0 0 1,0 0 0,0 0 0,-5 3-51,-2-3 0,7-3 1,-5-1-1,3-1 298,-1 0 0,1-2 1,7-2-1,-1-6 1,1 1 1971,0 0-1798,9-7 1,5 4-1,14-9-246,7 0 0,8-9 0,4-5 0,4-5 0,3-3-70,5 1 0,0 0 0,2 0 0,-2 2-485,0 5 1,0-3 0,-12 10 0,2 2 422,-2 3 0,-2 2 0,-3 0 0</inkml:trace>
  <inkml:trace contextRef="#ctx0" brushRef="#br0">24124 10567 7508,'-15'0'653,"1"0"1,2 0-1,8 0-305,11 0 0,19-10 0,12-4 0,9-5 0,10-2-635,4 0 0,3-8 0,0 1 0,-3 2-417,-4 2 1,-7 6 0,-15 1 703,-7 3 0,5 9 0,1-4 0</inkml:trace>
  <inkml:trace contextRef="#ctx0" brushRef="#br0">24124 10843 7773,'21'-9'492,"0"-3"0,0-2 0,1 0-118,-1-3 1,7 1 0,3-1 0,0 5 0,0 3-160,-5 4 0,4-4 0,-1 1 1,-3 4-2037,-3 1 1821,-1 3 0,8-9 0,3-3 0</inkml:trace>
  <inkml:trace contextRef="#ctx0" brushRef="#br0">24996 10163 7569,'0'-10'2107,"0"10"-916,0 12 0,0 9 1,-3 8-1,-1 6-850,-3 5 0,-8 3 1,6-1-1,0 1 0,-3-3-111,0-4 1,0 1 0,-2-6-1,7 0-964,4-1 1,3-8 93,0-8 1,8-19 0,1-2 0,3-12 310,4-9 0,-6 2 1,-1-12-1,-2-4 0,3-6 121,2 1 1,-5-5-1,7 2 1,2 3 181,3 2 1,3 10-1,-1 2 1,0 2 0,0 8 326,1 6 1,-8 8-1,0 9 36,3 0 0,-6 2 1,1 5-161,-2 7 1,-3 5 0,-7 2 0,0 1 0,0-1 28,0 0 0,0 0 0,2-2-404,5-5 0,5-4 1,9-10-1,1 0-32,-1 0 1,0 0 0,0-2 0,1-3-134,-1-2 0,0 0 85,1 7 0,-11 9 1,-4 5 952,-4 5 0,-3 2 1,0 1-1,0-1-773,0 0 1,0-7 0,2-2 0,5-2-948,7-6 0,8-1 1045,6-3 0,5-10 0,10-2 0</inkml:trace>
  <inkml:trace contextRef="#ctx0" brushRef="#br0">25740 9653 7903,'-21'0'1588,"7"-8"-223,0 1 1,11 0-874,3 7 0,10 10 0,9 6 0,-3 8-392,-2 4 1,-9 8-1,5-6 1,-3 1-154,0 0 0,0 4 0,-7-6 1,0-3-1,0-3-219,0-2 0,7 1 1,2-3-1404,3-5 0,-5-5 1285,8-9 1,-11-9 0,3-5 0,-4-5 203,-3-3 0,0 8 0,0 0 0,-3 0 60,-4 2 0,-5-7 1,-9 7 909,0 1 0,0-6-56,-1 10 1,11-2-658,3 1 0,8 6 0,8-7 1,6 2-103,5-1 1,2-1-1,0 4 1,0-2-1,1 0-116,-1-2 1,0 6 781,1-4-106,-11-5 0,-4 12-256,-14 0 1,3 0-1,-11 10-324,-1-1 0,-3 3 0,-2 7 1,2-2-1,2-3-406,3 2 0,0-4 1,-5 2-1,2 0 1,3 1 55,-2-1 1,-3-9 193,-2 2 591,-1 4 1,3-18 168,5 0 1,5-9-478,9-6-53,0 11-85,0 1 1,9 10-1,5 0-6,5 0 1,-2-7-1,2-2 1,7-3-1,4-5-178,8-2 1,2-2 0,3 0 0,0 0 0,-1-1 31,1 1 1,-3 2-1,-5 3 1,-6 4-1017,-6 2 236,-11 3 994,-2 7 0,-29 10 0,-5 2 0</inkml:trace>
  <inkml:trace contextRef="#ctx0" brushRef="#br0">24889 15138 7569,'-21'-10'463,"9"10"1,5 0-1,5 12 1,4 10-1,3 6 1,4 7 0,1 6-1,-1 1 60,-4 1 0,5-1 0,-1 1 1,0-3-1,3-2-917,0-3 0,-5-7 0,5 5 0,0-2 0,0-5 394,4-2 0,3-3 0,2 0 0</inkml:trace>
  <inkml:trace contextRef="#ctx0" brushRef="#br0">25570 15393 7569,'-21'0'569,"0"-2"0,-1-3 0,3-4-12,5-3 0,5-2 0,14-5 1,6 2-1,13 3-82,7-3 0,14-1 0,9-4 1,5 1-1,3 0-379,4-1 0,5 4 0,-3 1 0,5 3-455,3-3 1,-7-2 0,-1 1 0,-9 1-174,-9 3 0,-5 2 0,-5-2 0,-5 4 0,-6 3-439,-6 0 0,-13 0 329,-10 7 642,0 10 0,-28 1 0,4 11 0</inkml:trace>
  <inkml:trace contextRef="#ctx0" brushRef="#br0">25698 14989 7569,'0'-14'97,"0"0"1,0-3 138,0-2 0,0 5 0,2 0 0,5-3 452,7-1 1,5-1-317,3 4 1,-11 8 0,-6 14-118,-10 8 0,-6 6 0,-13 7 1,-7 8-1,-9 6-31,-7 8 0,-5-3 0,5 10 0,-1-1 0,6-1 36,4-6 0,19 3 1,0-4-1,7-6-77,8-4 1,4-12 0,9 0 0,12-7-219,12-5 1,10-9 0,4 2-1,8-7 1,4-7-40,7-7 1,2-5 0,-6-3-1,-5 3-608,-8 5 1,-6 5 0,-8 9 0,-9 2 0,-9 5-2029,-10 7 2710,-5 5 0,-11 12 0,-3 2 0</inkml:trace>
  <inkml:trace contextRef="#ctx0" brushRef="#br0">27102 14202 7890,'0'22'352,"0"1"1,2 6-1,5 8 1,5 8-1,2 5 1,0-3-1,3-2 1,2-5-1,2-4 1,3-8-162,4-4 0,-2-5 0,7-5 1,0-7-1,-2-7-273,0-7 0,4-7 1,-4-15-1,2-6 0,3-8-489,-3-6 1,4-3 0,-6-7 0,2 2 361,5-2 1,-7 7 0,-3 2 0,-4 8 0,-5 6 133,-5 8 1,-5 4 382,-9 3 0,-9 19 0,-5 9 0,-5 12 291,-2 9 0,-1 3 1,1 7-1,0-3-505,-1 3 1,1 0 0,2-1-1,3-1 1,2 2 55,-3 2 1,-2 2 0,0-2 0,3-2-245,1-2 1,4-10 0,-4 2 0,8-4-18,5-3 1,2-7-47,0 0 0,0-11 1,2-1 70,5-7 1,-4-11 0,6 4 197,1 0 423,-8 3 1,5 9 28,-14 0-489,5 0 1,2-7 130,14 0 0,2 2 23,-1 12 1,-6-2 0,-9 9 0,0 5 0,0 7 282,0 9 1,0 5 0,0 3 0,0-1-194,0 1 0,-2 6 0,-3 1 0,-2-3-174,2-2 1,3-2 0,2-1 0,0-2 0,0-4-661,0-8 1,2-4 0,3-3 0,4 0-5981,3 1 6495,2-11 0,8-1 0,-1-10 0</inkml:trace>
  <inkml:trace contextRef="#ctx0" brushRef="#br0">27123 14373 7936,'-14'-8'567,"0"1"419,-3 3 1,5-1-18,-2-2 0,12 7-766,2 0 1,9 9 0,13 13 0,-1-1 0,2 2 6,6 6 1,-3-3-1,7 7 1,-2 0-91,-5 0 0,4-9 0,-1-1 1,-3-6-1,0-1-106,2 3 0,-4-7 0,4-5 16,-4-5 0,-3-2 0,0-4 1,1-8-440,-1-9 1,0-15 0,3-2-1,2-6 1,2-6 63,-2 3 1,-2-5 0,-3 2-1,0 5 1,1 5 141,-1 5 0,-7 9 0,-2-3 0,-3 6-38,-4 1 1,-3 1 1366,-2 0 1,0 7-627,0 0 0,-2 9-499,-5-2 1,5 7 0,-6 7-1,4 9-37,-3 10 1,2 0 0,-9 10-1,-3 2 112,-2 2 0,-2 2 0,-3 1 1,-2-1 156,-2 1 0,-3-3 0,5-2 1,-2-5-1,2-2-30,2-5 0,3 2 1,2-4-1,5-6 1,7 1 88,4 0 1,-4-5-1,0 1-783,3 1 1,11-6-160,7-3 776,5-5 0,-7-4 10,-5-5 0,-7-5 0,-7-10-58,-8 1 0,-4 7 0,-2 2 0,2 0-98,5 1 1,-5-4 0,5-6-1,-5 0 7,-2 0 1,0-1-1,-1-1 1,1-3 0,0-3-5,-1 3 1,-1-4-1,-3 1 1,-3 3-1,3 5 33,3 7 1,2-3-1,-1 10 1,1 3 168,0 1 0,7 3 0,2 3-107,2 4 0,3 5 1,7 9-1,0 0 7,0 0 1,10 8 0,6 1 0,8 1 0,7 2 38,2 0 0,-5-4 0,5 4 1,0-3-92,0-4 0,-4-2 0,4-3 0,-3 0-62,-4 1 0,5-8 1,-2-2-1,-3-3 1,-3-4-8,-2-3 1,1-4 0,-1-5 0,0-10-396,1-9 1,-1-7 0,0-9 0,0-3 0,1-2-111,-1-3 1,0-9-1,0 5 1,1-3 299,-1 0 1,0 12 0,-2 0 0,-2 10-109,-3 4 1029,-9 3 0,2 16 1,-12 7-205,-2 10 0,-7 0 0,7 9-535,2 3 0,3 1 0,2 4 0,0-1-37,0 0 1,0 0 0,-3 1-1,-2-1 75,-2 0 1,-7 3-1,5 2 1,-3 5 0,-5-1 117,-2 1 0,5 7 0,0-3 0,-2 5-34,-3 3 0,0-8 1,2 1-1,5-1 1,3-2 15,4-4 1,3 1-1,2-1-147,0-3 0,2-3 1,5-1 145,7-1 1,-2 0 0,0 0 177,-2 1 0,-3-1 0,-7 2 0,0 3 1,0 3 0,0 2 0,0-5 0,0 2 0,0-2 74,0-3 0,0-1 0,2-1 0,5 0-223,7 1 0,-2-11-785,2-4 403,-9 5 0,4-7 0,-9 9-316,0 3 1,-2 9 0,-3 4-1,-2 1 1,3 2-881,1 0 1,3 3 0,0 6 1469,0 1 0,10-1 0,1 1 0</inkml:trace>
  <inkml:trace contextRef="#ctx0" brushRef="#br0">24975 15244 6269,'2'-21'314,"5"0"0,-5-1 0,5 1 0,-4 0 3579,-3 0-3469,0 9 1,0 12-1,0 14 1,0 7-1,0 8-163,0 6 1,0 8-1,0 6 1,0 8-1,0 4-192,0 3 0,7 0 1,2-3-1,1-2-190,-1-2 1,8-10 0,-5 1-1,2-11 1,-2-8-583,-3-6 0,1-4 395,-3-5 1,-5-6 0,5-16-1,-5-8 119,-2-10 0,-2-2 0,-5-15 1,-5-9 146,0-7 0,-7-7 0,5-5 1,-2-9 87,2-10 1,-5 10 0,4-5 0,-1 2 0,2 5 228,7 7 1,-3 5 0,3 23 0,0 10 404,-2 7 0,4 7-272,-9 5 0,9 21 1,-2 17-1,2 7-251,-2 6 0,5 4 1,-5 3-1,4 6-139,3 7 1,7 4 0,3 3-1,-1 0 1,3 0-152,0-1 0,-5-6 0,7-3 0,3-2 0,-1-7-69,-2-7 1,5 0 0,-7-10-220,0-2 438,7-12 0,-17-9 0,5-17 0,-4-11-76,-3-8 0,-10-7 0,-2-11 0,-2-8 0,0-7 7,-3-7 0,-1 3 0,-1-8 1,2 3-1,5 4 163,3 3 1,-5 21-1,7 10 1,-1 11 259,-1 10 1,7 7-1,-5 16-168,4 13 1,3 8-1,0 15 1,0 5-1,0 7-88,0 4 1,10 3-1,1-3 1,4-2-1,-4-4-150,-1-3 1,4 4 0,-4-8 0,-1-6-160,0-4 1,6-12 0,-6 0 0,1-7-28,-1-5 0,0-9 0,-4-1 1,2-11 109,-2-14 0,-3-10 0,-2-14 0,0-4 26,0-8 1,0-4 0,-2-5 0,-3-5 0,-4-5 107,-3 0 1,5-4-1,-5 9 1,3 5 344,4 7 0,-5 17 0,1 16-29,-3 9 0,7 10 0,-4 16 0,2 15 0,0 16-62,2 14 0,3 17 0,2 10 0,0 6 0,2 5-186,5-2 1,-2-3 0,9-4 0,3-5-731,2-7 1,2-5 0,0-5 0,0-4 0,1-7-2471,-1-5 3109,0-12 0,10-3 0,2-8 0</inkml:trace>
  <inkml:trace contextRef="#ctx0" brushRef="#br0">25783 15967 7495,'12'0'1164,"-19"0"-1074,-15 0 1,-4 2-1,5 3 1,0 2-1,0-2 1,-3 0 10,-4 2 1,2-5-1,-10 8 1,-2-3-117,-2 0 0,-12 7 0,-5-5 1,-9 3-1,-9 5-6,-11 2 0,-13 2 1,-2 0-1,-8 0 1,-7 1 231,-2-1 0,4 7-199,54-14 0,0 1 0,1 2 0,0 1-166,-2-4 1,1 0 0,-53 24 475,13-2 0,-1-3-74,9 2 1,2-9 15,12 3 0,14-6-47,14-2 1,8-2 47,6-4-80,6 3-154,18-15 1,2 9 0,13-8 0,6 3 67,12-2 1,1-3 0,8-2 0,1 0 0,2-2-21,0-5 1,5 5 0,-10-5-1,1 4 87,2 3 1,-8 7 0,6 3 0,-6 2 0,-4 4-169,-5 3 0,5 2 0,-7 3 0,0 4 89,-5 8 0,2 4 1,1 2-1,2 1 0,2-1 17,-2 1-1,7-1 1,-3 1 0,8-1 0,4 1-35,-2 0 1,5-1 0,0 1-1,2-1-59,4 1 1,-3-3 0,-1-5-1,0-4-13,0 0 0,-7-8 0,5 6 0,-3-8 1,-2-5 40,-7-1 0,2-11 0,-7 3 1,5-4-88,2-3 0,3 0 0,2-3 0,5-1-133,2-3 1,9-10 0,8 3-1,0-5 1,2-2 85,4-1 1,6 1 0,2 2-1,0 3 34,-1 2 1,4-1 0,3-3 0,11 1 0,6 3 189,5-3 1,10 1 0,-5-1 0,2 3-118,1-3 0,6-1 0,5-4 0,-5 1 0,-4 0-387,0 0 194,-17 9 0,7-7 84,-14 5 0,-5 2 65,-2-2 1,-14 7-72,-8-8 0,-6 11 358,-8-3 0,-4-3 280,-10 3-477,-9 0 0,-2 5 0,-13-3-123,-4-2 0,3 0 1,-11 7-1,1-3 0,0-1-62,0-3 1,0-10 0,-5 3 0,2-5-102,3-2 1,0-8 0,-5-1 0,2-3-30,3-5 0,7-5 1,-5-4-1,3-5 1,4-2 156,3-5 0,-1 4 0,-1-1 0,-3-3 0,2-3-20,2-2 0,-6 10 0,-3 4 0,-2 5 302,0 3 0,-7 7 1,-8 1-1,1 6 1,-3 7 43,-4 4 0,-6 10 0,-3-5 0,-6 3 16,-7 4-250,5 3 1,-16 2 0,1 0 0,-6 2-44,-7 5 0,-1-2 0,1 9 1,4 3-35,3 2 0,5 2 0,11 3 0,7 2-344,5 2 0,12 3 0,5-5 430,4 2 0,12 0 0,3-6 0</inkml:trace>
  <inkml:trace contextRef="#ctx0" brushRef="#br0">25698 17732 7569,'-7'-21'227,"0"-1"236,2 1 0,0 9 0,0 3 1,1 4-1,4 5 0,7 12 1,5 11-22,4 13 0,-4 4 1,2 3-1,0-1 1,1 3-343,-1 5 1,-7-6 0,7 8 0,0-2-296,-2 0 1,5-1-1,-10-9 1,0-2-1,0-2-1110,0 1 1,0-6 1304,-7-2 0,0 4 0,0 0 0</inkml:trace>
  <inkml:trace contextRef="#ctx0" brushRef="#br0">26655 18455 7569,'7'-22'42,"0"1"156,-2 0 0,-3 0 0,-4 2 82,-5 5 0,-5 4 0,-9 12-17,0 6 0,-8 3 1,1 11-1,4 1 1,5 3 93,5 3 1,9 8-1,-2-4 1,7 3-1,7-3-188,8-2 0,13-10 1,10-9-1,7-3 2,4-4 1,10 4 0,-4-2-1,-1-4-543,-4-8 0,-8-4 0,-4-8 0,-7 3 1,-5-3-250,-7-1 0,-12 3 0,-5 1 0,-11-2 282,-13-3 0,-15-3 0,-4 4 0,-8 1 0,-6 5 527,-4 3 1,5 2 0,2 7-1,5 0 286,7 0 1,11 0-1,1 0 70,4 0 0,17-7 0,12-3 1,16 1-371,10-1 1,14-6-1,9 2 1,3-5-1,0-5-247,2-4 1,0 6 0,0-1-1,-5 6-291,-2 1 1,-5 4-1,-9 0 1,-5 3-1,-2 4-2118,-5 3 2482,-2 2 0,-3 0 0,0 0 0</inkml:trace>
  <inkml:trace contextRef="#ctx0" brushRef="#br0">27527 17732 7569,'0'-21'0,"0"6"595,0 1 1,0 14 0,-2 5-1,-3 16-189,-2 10 1,0 4 0,7 8 0,0-1 0,0 1-167,0-1 0,9-6 1,3-3-1,2-2-185,1-5 0,-1 2 0,5-4 0,-3-6 0,-2-1-938,3-5 352,-8-3 0,1-11 0,-10-5 143,0-7 0,-10-3 0,-6 1 0,-8 1 258,-4-1 0,-3 4 1,5-2-1,-5-3 1,1 1 255,-1 2 1,-4 4 0,6 10 0,3 0 343,3 0 1,8 0-254,1 0 0,19-2 0,2-3 1,12-2-166,9 2 0,5-4 0,10-1 0,-1 1 1,1-3-106,0 0 1,-3 5 0,-2-5-1,-5 3-33,-3 4 1,6 3 0,-8 0 0,-2-3 0,-2-2-115,-3 2 0,-7 3 165,0 2 0,-11 2 1,-3 5-1,-14 7-83,-12 5 1,0 2 0,-10 1 0,-2 1-87,-2 6 1,-2-6 0,-1 8-1,1-3 1,-3 3-45,-5 2 0,5-7 1,-2 2-1,7-6 173,4-8 1,10 2 0,-2-8 411,4-4 1,15-6 0,9-10 0,14-9 123,12-3 0,7-9 0,12-2 0,2-5-164,3-3 1,2 0-1,-5 1 1,3-1 0,-3 3-4,-2 5 1,-5-3 0,-4 10-681,-8 2 0,-9 4 0,-12 11 386,-14 11 0,-19 19 0,-7 14 0</inkml:trace>
  <inkml:trace contextRef="#ctx0" brushRef="#br0">24847 16796 7569,'-19'10'-14,"2"2"0,6 2 0,1 0 0,8 0 1,7 0-1,9-2 204,5-2 0,2 6 0,0-2 1,0 3-1,1-1 0,-1-2-24,0 3 0,1 2 0,-1 2 0,0 0-136,0 1 1,1-3 0,-1-3 0,0-2-213,0 3 0,1-8 0,-1-4 53,0-10 0,-7-7 0,-2-11 0,-2-3-38,-6-2 1,-1-10-1,-3 5 1,0-3 41,0 1 1,0-1 0,0-4-1,0 5 1,0 4 131,0 0 1,0 15 0,0-5 94,0 2 0,-3 9 0,-1 5 111,-3 10 0,-3 7 0,5 9 1,-2 1 41,3-1 0,1 10 0,3 4 0,0 3 0,0 2 24,0 2 0,0-4 1,0 12-1,0-3 1,0 0-83,0 3 0,0 0 0,0-8 1,0 1-245,0-1 1,0-2 0,0-2-1,0-5-749,0-2 0,0-3 0,0-7 796,0 1 0,0-1 0,0 0 0</inkml:trace>
  <inkml:trace contextRef="#ctx0" brushRef="#br0">25677 16541 7249,'-12'-14'157,"2"2"1,3 0 0,-2 3-154,-3-1 0,5 3 0,-7 7 0,-3 0 161,-2 0 1,-2 3 0,0 1-1,-1 6 1,1 2 275,0 4 0,0 6-328,-1 6 0,1-2 64,0 9 0,9-9 220,5 3 1,4 1-380,3-1 0,10-3 0,4-12 0,7-7 0,8-5-225,6-2 1,-2-2 0,0-5 0,0-7-6,1-5 1,-8-5 0,2-4 0,-4-5 69,-3 0 1,-9-7 0,-5 6 0,-5-1 0,-2 0 88,0-3 0,0 5 0,0 0 1,-2 4-1,-3 8 761,-2 4 1,-3 13-332,3-3 1,5 16 0,-5 10-1,5 9-105,2 5 1,0 3-1,2 4 1,7-2-1,10-5-462,7-2 0,12 4 1,0-7-1,7-2 190,4-2 0,1 7 0,-7 2 0</inkml:trace>
  <inkml:trace contextRef="#ctx0" brushRef="#br0">28463 17987 7569,'24'0'0,"4"0"30,-4 0 1,16-7-1,-4-3 1,4-1 0,5-6-1,2 1 1,5-1 0,0 3-1,2 0 1,-2 2 0,0 2-1,-7 3-1680,-7 0 1650,2 0 0,-7 7 0,10 0 0</inkml:trace>
  <inkml:trace contextRef="#ctx0" brushRef="#br0">28442 18327 7569,'-12'10'675,"-2"-8"0,16 5-457,15-5 1,7-4 0,16-3 0,7-4-1,5-3-91,7-5 1,5 6 0,2-3-1,0-1-264,-4 4 1,-5 1 0,-1 10-1,-8 0 1,-8 0-2378,-5 0 2514,-9 0 0,14 0 0,-7 0 0</inkml:trace>
  <inkml:trace contextRef="#ctx0" brushRef="#br0">29910 17285 7569,'-14'0'288,"2"3"0,0 4 0,3 9 1,-1 8 268,5 4 0,10 1 0,5-6 1,1 3-1,8 3-436,7-3 0,-2 2 1,7-4-1,-1-6-135,6 1 1,-3-9 0,2-1 0,1-2 0,-1 0-282,1-2 1,-10-5 0,5-5 0,-3-4 62,0-3 1,-6-2-1,-11-10 1,1-2-1,-2-4-100,-1-3 0,-2 4 0,-7-4 0,0 0 175,0 0 0,-7 7 0,0-2 719,2 4 1,1 12 0,-1 8-199,-2 8 1,-7 18 0,4 13-1,1 5 1,-1 3 362,5-1 0,3 8 1,0 2-1,-3 2-373,-2 5 1,0-5-1,7 3 1,2 0-770,5-3 0,5-2 0,7-9 0,-2-1 0,-3-2-521,2-4 0,3-5 0,2-13 0,1-3 0,-1-8 936,0-5 0,10-11 0,2-3 0</inkml:trace>
  <inkml:trace contextRef="#ctx0" brushRef="#br0">30846 16690 7294,'0'-21'-247,"-2"-1"0,-6 4 0,-6 3 539,-5 8 0,-2 5 0,0 2 1,0 2-1,-1 5 128,1 8 1,0 3-1,-1 4 1,4-1-45,3 0 0,-1 3 0,9 2 1,2 2-1,3-2-230,2-2 1,2-3 0,5 0-1,7-2 1,5-5-162,2-6 0,1 1 1,1-2-1,3-5-311,3-6 1,-1-8 0,-7-9 0,1-3-39,-1-4 0,-2-5 0,-3-10 1,-4 1-1,-2-1 133,-6 0 1,-1-8 0,-3-4 0,-3 1 265,-4 4 0,5 12 0,-8 8 0,3 4 0,-2 9 632,-3 5 1,5 5 0,-7 10 0,0 6 95,2 12 1,-5 8 0,10 9 0,2-1-615,3 8 1,2-2 0,5 6 0,7-1-1,11-1-197,8 2 1,4 1 0,10-7 0,3-1 0,1-2 47,-1-4 0,6 4 0,0-7 0</inkml:trace>
  <inkml:trace contextRef="#ctx0" brushRef="#br0">31633 17392 7569,'0'-22'459,"0"1"1,-7 0-1,0 0 1,2-1 915,3 1-1015,-8 9 0,10 3 0,-2 11 0,9 5-86,5 7 0,-5 12 0,7 5 0,0 2-114,-2 5 0,5-7 1,-8-1-1,1-1 1,1-1-39,1-2 1,-5-2 0,5-3-615,-2 0 38,6 1 1,-6-13-1,4-9 84,-7-12 0,-5-7 0,-2-4 0,0-3 0,0-5-11,0-2 0,0 5 0,3-6 0,4 4 131,7 4 0,-2 2 1,2 3 377,2 0 1,3 2 0,3 5 462,-1 6 1,-7 6 0,0 2-287,3 0 0,-8 10 1,1 4-1,-3 5 1,2-1-52,3-3 1,-5 4 0,7-5-185,3 5 0,-1-5 0,1-2 0,-3-1-154,3 1 1,-6-7 0,4 4 0,1-1-349,3-1 1,-5 2-281,0-2 0,-6-5-229,6 6 1,0-6-1025,7-2 1965,0-10 0,1-1 0,-1-11 0</inkml:trace>
  <inkml:trace contextRef="#ctx0" brushRef="#br0">32505 17285 7569,'0'-14'1005,"-2"2"-642,-5 3 0,-5 2 1,-9 9-1,-1 3 10,1 2 0,7 10 0,2-3 0,3 5-266,4 2 0,3 0 0,2 0 0,2 1-162,5-1 1,14-9-1,12-5 1,3-5 0,-1-2-161,3 0 1,-5 0 0,0-2 0,-2-5 0,-7-7-66,-8-5 1,-6-5 0,-10-2 0,0-2 284,0 2 0,-10 9 1,-6 3-1,-8 0 37,-4 2 0,-10 3 0,5 9 0,0 0-1012,4 0 588,6 0 0,23 0 1,11 0-1,15 0 1,8 0 381,3 0 0,13-10 0,4-2 0</inkml:trace>
  <inkml:trace contextRef="#ctx0" brushRef="#br0">32846 17136 7703,'18'-9'0,"-1"-3"0,-5-2 260,-3 0 1,-4 9 0,-12-2-1,-10 5 1,-6 2 0,-6 2 169,3 5 0,-7 5 0,0 9 0,0 0 0,5 3-104,4 4 1,5-4 0,5 7 0,7-3-126,5 0 1,4 1 0,7-10-313,13-5 1,1-5-1,13-9 1,-1 0-1,1 0-203,-1 0 1,-9-9-1,2-5 1,-6-5-1,-6-2 61,-2-1 0,-9-6 0,2-3 0,-4-2 92,-3-5 0,0-2 0,0-2 1,-3-3 144,-4-5 0,2 3 1,-6-5-1,1 5 1,5 9 372,3 5 0,-5 5 0,0 6 243,2 1 1,3 12 0,2 9-276,0 11 1,0 8-1,0 5 1,0 4-85,0 8 1,2-3 0,5 2 0,5 1-504,0-3 1,7 7 0,-5-7 0,5 0 0,2-2-641,0-1 1,1-6 0,-1 4 0,0-4 0,1-3-1018,-1 1 1919,0-11 0,0-1 0,1-10 0</inkml:trace>
  <inkml:trace contextRef="#ctx0" brushRef="#br0">33250 16690 7569,'12'-21'146,"-1"-1"0,-6 1 363,2 0 0,0 7 28,-7 0 1,10 9 0,4-2 28,5 4 1,-5 13-1,-2 4 1,0 5-246,-1 2 0,-3 3 0,6 4 1,0 5-1,0 3-79,0-1 0,-7-9 0,5 5 1,-2-3 89,-6 1 1,8-1-171,2-7-481,-4 0 0,-3-11 0,-12-10-108,-2-12 0,-9-9 1,4-5-1,-2-5 12,-1-2 1,1-5 0,-7-9 0,0-3 178,-1 3 1,8 2 0,2 3 0,3 2 0,4 4 561,3 8 0,-5 4 191,0 3 0,2 11 0,12 10 1,7 15 143,5 11 0,5-3 0,2 8 0,2-3-314,-2 1 1,7-1 0,3-7 0,1-2-313,-1-5 1,4 3 0,-7-10 0,0-2 0,-2-3-310,0-2 1,-8-2 0,6-5 0,-8-8 0,-4-4-340,-11 10 350</inkml:trace>
  <inkml:trace contextRef="#ctx0" brushRef="#br0">33866 16155 8416,'-6'-8'0,"-9"-2"0,-6 20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12069 8247,'41'-9,"1"2,1-1,6 5,1-7,9 3,6 3,-3-3,1 1,0 3,-6-1,-3 0,-5-1,1 1,6 2,1 2,0 0,0 0,-3 0,-1 0,1 0,1 0,6 6,-4-1,2-1,2 0,0-1,-2 3,-2-2,4-3,-6-1,-1 0,-3 2,-1 2,0 2,0-3,0-1,-1-2,1 0,0 0,0 0,0 0,-1 0,1 0,0 0,0 0,0 0,-1 0,5 0,7 0,-4 0,11 0,-3 0,-8 0,-4 0,-3 0,0 0,0 0,0-2,-1-1,3-3,2 2,1 2,2 2,2 0,8 0,3 0,-8 0,-6 0,-7 0,1 0,0 0,2 0,1 0,4 0,2 0,-3 0,5 2,1 2,3 2,-1-3,-1-1,-2-2,4 2,3 2,-4 1,1-1,0-2,1-2,0 0,-5 0,-2 0,-2 0,-3 0,-2 0,-3 0,3 0,3 0,-3-2,3-2,-3-1,-2 1,0 2,1 2,5 0,1 0,9 0,2 0,-7 0,-5 0,-7 0,-2 0,6 0,10 0,5 0,-5 0,-8 0,-5 0,0 0,-1 0,5 0,3-2,4-3,-2 3,-5-4,5 3,-2-1,-6-2,-10 1,5 5,4 0,5 0,4 0,-9 0,5 0,3 0,-1 0,5 0,-6 0,-5 2,-4 3,-5-3,-3 4,-17-1,-11 6,-26-7,-27 11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15806 16775 7569,'-21'10'1585,"9"-8"-1450,-7 17 1,16-7 0,-4 11 0,7 3 0,5 5 0,5 2 34,1 5 1,1 4-1,5 8 1,-3 7 0,0 6-1,-2 6-7,-5 2 0,-5 9 1,1-4-1,1-1-267,4-4 1,-1-7 0,-7-5 0,2-7-1,3-5-661,2-7 1,2-14-1,-4-2 1,5-10-264,1-4 0,-6-6 1028,2-11 0,-4-14 0,-3-12 0</inkml:trace>
  <inkml:trace contextRef="#ctx0" brushRef="#br0">15870 17604 8796,'-10'-9'950,"10"-3"-692,12 0 1,7-4 0,5 6 0,4 1 0,7-1-141,6 6 0,1-6 0,1 1 1,-1-1-1,1 1-207,-1 4 1,-6-4-1,-3 2 1,0 2 0,-2 2-751,-1 3 0,-1 0 1,-8 0-1,-2-2 839,-5-5 0,5-5 0,-7-9 0</inkml:trace>
  <inkml:trace contextRef="#ctx0" brushRef="#br0">16550 16881 6952,'0'-14'-1,"-2"2"1,-3 1 1719,-2-1 0,-7 9-1267,7 3 0,0 19 0,7 19 0,0 9-41,0 10 0,0 7 0,0 4 0,0 6 0,0 1-685,0 5 0,0-4 0,2-3 0,5-4 0,8-10-387,3-5 0,6-4 0,2-10 0,2-7 661,-2-12 0,8-9 0,-1-12 0</inkml:trace>
  <inkml:trace contextRef="#ctx0" brushRef="#br0">17338 16775 7569,'0'10'-2,"0"-10"0,0-12 525,0-7 1,0 5-128,0-1 0,-3 4 0,-2-6 72,-2 3 1,-9 9-418,2-2 1,2 5-107,-2 2 0,7 0-74,-8 0 0,8 7 1,-5 2-1,3 3 0,2 5 165,-3 2 1,1 2-1,-8 0 1,6 0 97,1 1 0,-6 6 0,1 3 1,-1-1-53,2 1 1,-3 4 0,8-4 0,-1 0-1,-2 2-46,1 0 0,6-5 0,-2 5 0,4 1-128,3-1 0,0-7 0,0 2 0,0-4 1,3-3-79,4 0 0,-5 0 1,5 1-1,-2-1 146,2 0 1,-4 8 0,4-1 0,-5 0 110,-2 3 1,0 0 0,0 6 0,0-4 0,0 1 86,0-1 0,0 0 1,0 5-1,0-5 0,2-3-144,5-4 1,-2-2-1,7-3 1,0-2-209,0-5 0,-5 3 1,7-8-73,2 3 0,3-7 0,3 2 1,-1-5-401,0-2 0,-7 0 0,1 0 0,1-2-815,3-5 1465,2-5 0,1-9 0,-1-1 0</inkml:trace>
  <inkml:trace contextRef="#ctx0" brushRef="#br0">17444 17349 7569,'0'-21'-406,"0"0"1,2-1-1,3 1 902,2 0 0,0 7 1,-4 2-39,4 2 0,-5 6 1,5 11-120,-5 7 1,-2 14 0,0 8 0,-2 4 0,-3 2-153,-2 1 0,-2-1 1,4 3-1,-2 0-54,2-2 1,1 2-1,-1-17-70,-2-2-486,0-2 0,14-15 0,2-11 0,1-17 238,-1-14 0,1-3 1,-6-4-1,6-5 0,2 0 125,4 0 0,-4-4 0,2-1 1,3 3 101,2 2 0,-5 12 1,-2 5 573,-3 4 0,-2 15-255,-7 9 1,0 9-1,0 12 1,0 3-157,0 4 0,0-4 0,0 4 0,2-7-216,6-6 0,-4 1 0,10-9-236,3-2 1,2-10 0,5-4-1,2-1 1,2-1 51,-2-1 1,-2 0 0,-3-2 0,0 7 238,0 4 1,-6 6-1,-1 4-8,2 7 0,-6 5 0,-3 2 0,-2-2-415,2-5 1,-3 3-1,11-10 1,1 0-1,3 0-1169,2 0 1,-7-9 1547,1-12 0,-1-15 0,7-4 0</inkml:trace>
  <inkml:trace contextRef="#ctx0" brushRef="#br0">18061 16903 7569,'-21'11'715,"-8"6"1,1-10-1,2-2 623,2-3 0,10-2-1154,0 0 0,11 0 0,3-2 0,12-3 0,10-4-382,6-3 1,3 7-1,6-4 1,-3 2-418,-4-1 0,6-1 0,-8 4 1,-2-2 167,-2 2 1,-3 3 0,-2 4 605,-5 6 0,3 3 1,-10 11-1,0-1 151,2 0 0,-6 0 1,6 1-1,-2-1 127,0 0 0,7 3 1,-4 4-1,-1 5-207,1 0 1,4 7 0,-5-4 0,1 6 0,2 6-73,0 1 1,-5 1 0,4-8 0,-1 1 0,-5-3 52,-3-4 0,-2 1 1,0-6-1,0 0-141,0-1 1,0 6 0,0-8 0,-2-2 89,-5-2 0,2-3 1,-9 0-1,-3-2-1203,-2-5 0,5-4 0,0-12 1,0-6 1042,2-6 0,-7-24 0,7-6 0</inkml:trace>
  <inkml:trace contextRef="#ctx0" brushRef="#br0">18805 16605 7569,'0'-14'250,"-2"0"0,-3-3 0,-4 1 0,-1-1 614,1 3 0,-8 9 1,3-2-661,-5 5 0,-2 11 0,0 5 1,-1 8-1,1 6-21,0 7 0,0 5 0,2 1 0,5-4 0,4-3-16,1-4 0,6 6 0,-1-10-742,8-7 0,8-8 0,9-13 1,3-5 201,4-7 0,-4-12 1,4-5-1,-4-2 1,-5-5 92,-5-2 0,3-3 0,-10 1 0,-3-1 0,-1-1 682,-3-6 0,0 5 0,0-2 0,-3 7 559,-4 4 0,5 10 1,-7 0-109,-1 10 1,8 11 0,-5 17-579,4 9 0,6 17 0,4 2 0,5 10-110,-1 4 0,11-4 0,-3 4 1,7-2-1,0-7-773,-3-7 0,6 2 1,1-7-1,1 0-1575,0-5 1,-3-4 2182,-7-3 0,10 0 0,2 1 0</inkml:trace>
  <inkml:trace contextRef="#ctx0" brushRef="#br0">19997 16988 7787,'-15'14'224,"4"0"1,1 3 0,5 1 0,3 4-1,2-1 1,0 0 156,0 0 0,2 1 1,6-1-1,6 0-493,5 1 0,2-11 0,0-4 0,3-4 0,2-6-198,2-4 0,8-12 0,-6-11 0,1-3 0,0-3 76,-5 3 0,5-5 1,-3 10-1,-2 4 218,-2 8 1,-3-1-1,0 10 1,0 3 291,1 1 1,-1 6 0,0 4 0,3 7 0,2 2-54,2-2 0,1 5 1,-6-7-1,3 0-518,3-5 0,6-5 1,-7-2 294,-2 0 0,7 0 0,1 0 0</inkml:trace>
  <inkml:trace contextRef="#ctx0" brushRef="#br0">20273 17519 7569,'-21'0'1610,"7"0"-994,0 0 1,9 3 0,-2 4-543,4 7 0,13 2 1,4-1-1,7-8 1,5-5-136,3-2 1,8 0 0,-1 0 0,4-2 0,3-5-494,-1-8 0,1-4 0,-1-2 0,1-2 341,-1-6 0,-1 8 0,-4-3 0,-4 10 226,-2 5 1,-10 2 0,-6 7-58,1 0 1,-4 2 0,0 5-1,0 7-932,-1 5 976,4-7 0,15 7 0,3-7 0</inkml:trace>
  <inkml:trace contextRef="#ctx0" brushRef="#br0">22018 16711 7569,'-15'-7'438,"1"0"0,7-7 0,-5 12 1,0 11-1,3 17 354,0 12 1,1 14 0,8 4 0,0 8-692,0 7 1,3-2 0,2 6 0,4-2 0,3-6-72,4-8 1,3 0 0,3-12 0,-1-7 0,0-9-313,0-8 1,3-4 0,2-4-1,2-8 0,-2-5 1,-2-4-1,-3-8 1,1-11 27,-1-12 1,0-10 0,0-6 0,1-6 0,-1-4 134,0-4 1,-7 1 0,-2-13-1,-2-1 1,-3 0 295,2-4 1,-6 0-1,4 2 1,-5 12 1090,-2 14-788,0 2 0,0 48 1,0 11-1,0 27 1,0 20-191,0 13 0,2 9 0,3 11 0,5 4 1,1-4-1033,6-1 1,4-10 0,8-5 0,8-5-1505,11-6 0,-3-13 2246,4 1 0,6-5 0,-1-2 0</inkml:trace>
  <inkml:trace contextRef="#ctx0" brushRef="#br0">23081 17349 7110,'-14'0'341,"0"0"0,-3 0 1,-2 0-1,-2 0 4495,0 0-4579,9 0 0,14 0 0,17 0 1,10 0-1,4 0-531,5 0 1,2-7 0,2 0 0,1 2-41,-1 3 0,-1-5 1,-4 0-1,-3 2-198,-4 3 1,-8 2 0,-11 2 490,-1 5 1,-3 5 0,-9 11-1,-6 6 251,-6 6 1,-12 13 0,-4 3 0,-1 6 0,0 5 3,5-1 1,-5 12-1,5-16 1,5-5-32,5-5 0,11-4 0,-2-3 1,4-5-215,3-6 1,10-13 0,4-4 0,5 0 0,5-3-492,4 1 0,5-3 0,7-10 0,-2-1 1,-5-6-224,-2-2 1,7 5-1,-5-4 1,0-1-137,-5 0 1,-4 0 860,-3-2 0,10-14 0,2 4 0</inkml:trace>
  <inkml:trace contextRef="#ctx0" brushRef="#br0">23698 17923 7569,'0'-21'2266,"0"0"-1668,10-1 0,-6 11 1,8 6-92,-2 10 1,-3 6 0,-5 13 0,3 4-250,2 8 0,0 6 0,-9 6 0,-3 4 0,-2-1-40,2 1 0,0-2 0,1-10 1,-3-4-1,2-8-1319,2-4 1028,3-3 1,8-26 0,-1-11 0,-3-13-563,-1-9 1,-1-9 0,3-5-1,2 0 425,-2 0 1,4 5-1,-2 9 1,0 5-1,0 3 718,0 4 0,3 4 1,-3 8 364,7 7 1,5 7-1,2 9-514,1 13 1,-3-1-1,-1 10 1,1-3-300,5 0 1,2 1 0,-5-8-1,1-2 1,-1-5-289,0-7 0,0-4 1,1-6-1,-3-4 0,-3-7-347,-2-5 1,-7-12 0,5-4-1,-2-5 254,-6-3 0,-1-2 0,-3-2 0,-3-3 66,-4 3 1,5 9-1,-8 5 1,1 3 0,-5 4-365,-5 2 1,5 5-1,0 3 1,-3 4-1566,-2 2 2184,7-6 0,-16 4 0,4-9 0</inkml:trace>
  <inkml:trace contextRef="#ctx0" brushRef="#br0">23103 17455 7569,'0'-11'3141,"0"4"-2882,0 14 1,0 4 0,0 13-1,0 4 268,0 8 1,-8 4 0,-1 7 0,0 8-493,-1 8 0,-4-1 1,4-6-1,1 1 1,0-3 0,4-4 1,2-5-1,3-5 1,0-4-1,3-8-72,4-4 1,-2-6 0,9-1-551,2-3 1,3-9 0,3 2 0,-1-7 125,0-7 0,0 2 1,1-9-1,-1-3 1,0 1 152,0 2 1,8-3 0,-1 8-1,-2-1 126,-2 1 1,-3 2 0,0 4 0,1-1 0,-1-3 180,0 2 0,0-7 0,1 0 0</inkml:trace>
  <inkml:trace contextRef="#ctx0" brushRef="#br0">23762 17136 7569,'-12'-9'2763,"5"-5"-2398,5-5 1,4-2 64,5-1 0,-2 11-326,9 4 1,-9 7-1,2 9 1,-5 12 85,-2 12 1,0 7 0,0 5 0,0 3-102,0 1 0,0 1 0,0-10 0,0-2-135,0-3 0,0-9 0,0 3 0,3-8-437,4-7 1,-3-5-1,8-11 138,-2-5 0,-3-5 0,-7-9 0,0-3 0,0-2 3,0-2 1,-10-3 0,-1 5 0,-4-2 258,1 2 1,0 5-1,-7 4 1,-1 5 474,1 3 0,7 2 0,0 7-12,-3 0 0,5 9 0,1 5 0,1 5-118,5 3 1,5-1 0,5 0 0,5 0-84,1 1 1,4 1 0,6 3 0,0 0-141,0-7 0,1 0 1,-1-12-1,0-2 0,1-3-66,-1-2 0,0 0 1,-2-2-1,-2-3 36,-3-2 0,-10-10 1,4 3-1,-6-5-21,-2-2 1,-2 2-1,-6 3 1,-6 4-15,-5 2 1,-2 3 0,-3 7-1,-2 0-75,-2 0 1,-7 0-1,6 0 1,3 0 0,3 0-221,1 0 0,13-4 31,9-11 1,16 1 0,15-16 0,2 1 70,5 1 1,2-10 0,3 3-1,-1-3-62,1 2 1,-1 6 0,1 8 0,0 1-1,-3 2 281,-5 5 0,-4-5 0,-10 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28570 3466,'49'-10,"3"-4,3-5,-6 5,8 0,2-3,3 1,4-1,2 5,6 0,-1 3,0-3,-4 0,4 8,-2-6,-5 3,-4 0,-6 2,-6 3,4 2,-2 0,-2 0,-34 2,-20 3,-27 2,-23 0,-3-7,-7 3,-7 4,-4-5,-11 5,-1-5,-5-2,2 8,-9-1,-1 0,4 0,3 0,11 0,8-5,11 5,13-4,62-3,44-12,39-2,-35 6,3 2,6 3,1 1,2-2,1 1,2 1,1 1,2 1,0 0,0 0,0 0,-4 4,1 2,-1 0,1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24762 3168,'-55'-2,"6"-6,23 6,21-17,31 7,14 1,15-1,-3 7,2-2,5 2,3 3,-6 2,-1 0,-3 0,-5 0,-2 0,-3-2,3-3,5-2,-10 0,10 7,-3 0,12 2,-2 5,-8-2,6 9,-3 2,-21-6,-10 2,-28-8,-17 4,-11-4,-8-1,-9 4,-2 0,-3-2,0-3,1-2,-6 0,3 0,2 0,10 0,-3 0,5 0,3 0,18 0,10-7,28 0,17 2,14 3,12 2,23 0,12 0,19 9,7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26251 3253,'-24'-12,"5"3,10 9,7 0,-8 0,24 0,24 0,26-3,16-1,8-3,6 2,3 2,10 3,6 0,-2 0,-2 0,-10 0,-2 0,-5 0,-7 0,-4 0,-15 0,0 0,-9 0,-5 0,0 3,-3 4,-23 14,3 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20741 1616,'-42'-19,"6"12,1-14,23 11,12-2,24 3,13 2,8 7,5 0,7 0,4 0,5 0,5 0,10 0,11 0,14 0,12 0,-51-1,1-1,3 0,0-3,2-1,0-2,3 2,0 0,0-1,1 0,1 0,0 0,-1 0,0 0,-1 0,-1 0,-1 1,-1 0,-2-2,0 2,-5 1,0 3,-4 0,-1 1,55 1,-15 0,-6 0,-10 0,-7 0,0 3,-9 1,-8 6,-4 2,-17-5,2 4,-1-1,-1-3,-17-7,-53-7,-34 0,-9 2,-5 3,-3 2,-16 0,-11 0,-8 2,55 2,-1-1,-4-1,0 1,-3 2,0 2,-1-1,-1 0,-5 0,0-1,2-1,-1-1,-4 3,0 0,2-1,0 0,4-2,-3-2,-10 0,0 1,14 1,0 1,-9 0,1 1,6 0,1 0,5-1,2 1,5 2,1 0,-51 3,9 2,13 2,8-2,17 4,15-6,4 1,2 4,20 6,20 0,32-2,18-5,24 3,21-8,19 1,-48-5,2-1,5-1,2-1,-1-1,2 0,9-1,1 0,3 0,1 0,3 0,2 0,2-1,1 0,-1-1,-1-1,-3 0,-1-1,-4 1,-2-1,-2-1,-1 0,-4 4,-1 0,-5-3,-3-1,-4 1,-3 1,49-4,-19 2,-15-5,-18 3,-7 3,-34-1,-30-2,-24 4,-47-4,-14 5,-17 2,50 0,-3 0,-11 1,-3 0,-5 1,-1 1,-3 1,0 1,0 1,-1 0,-1 1,-1 0,5 3,0-1,-4 1,-1-1,2 0,0-1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20507 16690,'-42'0,"-3"-7,-3 0,-1 2,2 3,28 2,23 0,27 0,23 0,8 0,14 0,18 0,15 0,11 0,-53 0,1 0,3 0,0 0,2 0,0 0,2 0,-1 0,2 0,0 0,1 0,2 0,1 0,0 0,1 0,-1 0,4-3,0-1,-2 0,-1 1,3 0,0 1,1 0,0 1,-1 1,0 0,-2 0,-1 0,-3 0,0 0,-2 0,-1 0,-4 4,-2 0,-3-1,0 1,-4-2,-1 0,52 1,-4-3,-12 0,-7 0,-10 0,-11 0,-10 0,-7 0,-10 0,-8 0,-32-7,-23 0,-15 2,-6 2,-10-4,-7 0,-8 3,-8 1,-8 3,0 0,-16 0,-5 0,-7 0,-3 0,52-1,-1 0,-2-1,0-1,-1 0,0-1,-3 2,1-1,2 1,-1 0,-3 0,-1-1,0-2,0 0,0 1,0-1,0 0,0 1,5 0,0 0,-3 3,1 0,0-1,1-1,-1 0,1-1,1 0,0 1,4 3,1 0,-57 0,2 3,5 4,11-3,11 8,8 0,13-3,9 1,7 4,9-7,1 10,39-8,22 5,26-9,16-10,20 1,28-8,-48 6,3 0,6 1,2 1,4-1,1 0,4 1,1 1,6 2,2 2,1-1,2 0,1 0,1 0,3-3,0-1,2 0,-1 1,0 0,0 1,3 0,0-1,-2 0,-2-1,-8 3,-2 0,-6-4,-1 0,-5 2,-1-1,-3 1,-2-1,-6-3,-1 0,51-2,-8-1,-9 1,-12 4,-9-4,-15 1,-4 4,-7 1,-13 6,-1 4,-27 5,-13 7,-29-5,-17-7,-12-5,-13-4,-13-3,-6-2,-24-7,50 10,-1 1,-7 0,-2 1,-6 1,-2 0,-5 1,0 0,-2 0,-1 0,-3 1,0 0,-3 1,-1 1,1 0,2 1,4 3,1 0,4-2,1-1,2 2,1 0,3 2,1 1,3 0,0 1,3 0,1 1,4-1,1 1,6 0,3-1,-42 12,8-3,21 0,4 2,8 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20720 15840,'33'-10,"17"-2,-1-9,8 2,0 5,-8 7,-1 5,-1 2,5 0,2 0,5 0,3 0,9 0,4 0,6 0,9 0,4 0,5-8,8 1,-1 3,3-1,4-2,-2 4,-50 0,1-1,3 3,0 0,5 1,0 0,0 1,2 0,1 1,0 1,3 1,-1 2,1-1,0 1,-1 2,1 1,-1-1,-1 0,0 1,1-1,-1-2,1 0,-1-1,1-1,-5 1,-1 0,-1-2,-1 1,-2 1,0 2,-1-2,-1 1,1 1,0-2,0-2,0-1,-1 1,-1 1,0-1,-1 1,0 1,-2 0,53-3,1 5,-7-5,-6-2,-6-9,-13-3,-8-2,-9 0,-3-3,-16 5,-2-2,-25 9,-18-2,-16 7,-41 5,-4 5,-8 1,-6-6,-11 5,-1-3,-5 0,-7-3,-15-1,53-3,-1 0,-2 0,-2 0,0 0,-3 0,-7 0,-1 0,-1 0,0 0,-6 0,-2 0,-6-1,-1 2,3 2,-2 1,-6 1,-2-1,1 1,-1 0,-4 1,-2 0,-4 0,0-1,1-1,1 0,-3 1,-1 1,1 0,0 0,-1-1,0 0,-1-1,1 1,2-1,0-1,7-2,1-2,3 1,1 0,5 0,0 0,2-1,2 0,5-1,0-1,2-1,1-1,2-1,2 0,7-1,1 0,3-3,2-2,-52-9,12 2,14 5,17-3,2 10,35 0,36 7,45 0,43 0,30 0,-47 0,4 0,10 0,3 0,13 0,4 0,7 0,3 0,-33 0,1 0,2 0,7 0,1 0,1 0,4 0,2 0,0 0,2 0,2 0,-1 0,5 0,0 0,0 0,2 0,0 0,1 0,2 1,1-1,0-1,1-1,0-1,0-1,-2 0,1 0,-1 0,-1-1,0 1,0-1,-4 1,-1 0,-1 0,-6 1,0 0,-2 0,-1-2,0 0,-3 0,-6 3,-3-1,0 1,36 0,-1 0,-5 0,-1 1,-3 1,-2 0,-2 0,-1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21996 18710,'-12'-33,"3"11,-10-1,-9 9,-10-10,-7 12,-7-2,-9 2,-8 3,-18-5,-1 4,-6-2,-8-4,5 6,-2 1,-3 2,-2 0,-2 2,-1 3,3 2,5 2,9 3,10 2,7 7,11-5,5 1,8-1,11 1,3-3,37-5,17 5,28-4,24-3,14 0,14 0,17-3,-53 1,2 0,2-2,1 1,3-1,2 0,-2 4,0 0,1 0,0 0,-1 0,0 0,-2 3,-1 2,-5-1,-1 1,-1 0,-2-1,53 6,-11-5,-6-1,-15 1,-7 2,-9-2,-21-3,-1-4,-1-5,-13-7,-7-15,-21-1,-21-8,-12 5,-10 2,-6 5,-6 2,-11 3,-5 2,-7 5,-7 5,-7 9,-5 2,-2 5,-1 7,3 5,-2 2,9 1,10-1,7 0,9 10,0 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20635 11672,'-29'-26,"1"5,-5 2,19 10,14 2,19 11,23 6,1 2,-1-5,3 5,7-1,12-1,12-1,11-2,10-7,14 0,-50 0,1 0,56 0,-53 0,0 0,0 0,0 0,0 0,0 0,-1 0,0 0,5 0,1 0,0 0,0 0,-2 0,-1 0,-3 0,2 0,3 0,1 0,-6 0,0 0,0 0,-1 0,-1 0,-1 0,55 0,-12 0,-5 0,-9-2,-9-5,-11 2,-13-7,-7 3,-5-8,-33 15,-20-5,-22 7,-18 7,-15-2,-15 7,-7-1,-10-1,-11-1,-13-2,54-5,-2-1,-2 1,-1 0,-3 2,-1 0,1 0,0-1,-8-3,-2 0,1 0,-1 0,0-1,0-1,2-1,-1-1,-2 2,1-1,2-2,1-1,-1 0,1 0,2 0,0 0,3 4,1-1,3-1,0-1,4 1,0 1,3-1,2 1,-51-2,9 3,24 4,9 3,14 2,10 9,23 1,22 6,32-6,25-5,23-5,23-7,13 0,-52-1,1 0,3-3,0 0,6 2,1 0,-5-4,1 0,-1 0,1 0,-1 0,-1 0,51-1,-55 2,1-2,-2 1,-1 1,57-5,-4 1,-1-8,-4 5,-7 1,-5 3,-15 6,-11 2,-4 0,-4 0,-8 2,-6 6,-39 6,-29 12,-31 2,-25 7,-3-6,-7-3,-5-3,-2-1,-10 8,5 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20720 12565,'42'-9,"10"7,8-8,3 10,4 0,-13 0,5 0,12 0,7 0,9 0,13 0,-1 0,5 0,5-2,4-5,-51 5,1 1,5-2,1-1,1 3,0 0,2 1,0 0,-1 0,0 0,3 0,1 0,3 0,0 0,2 0,1 0,0 0,1 0,-1 0,1 0,3 0,0 0,-1 1,0 0,-3 3,1-1,1-2,-1 1,-3 1,-2 1,-1-3,0 0,-3-1,0 0,-2 0,0 0,0 1,0 0,2 1,0 1,-1 1,-2 2,-2 0,-1-1,-2-1,0 0,-2 1,-1 1,-1-1,-1 0,51 2,-10 2,-6-6,-10 4,-2-5,-5-2,-5-7,-9-2,-3-1,-4 1,2-8,-9 3,-19 5,-31-1,-31 10,-12 0,-6 0,-10 0,2 0,-7 0,-7 0,-7 0,0 0,-7 0,-10 0,-6 0,-8 2,-7 3,54-1,-1-1,-5 1,-1-1,-4 2,-1 0,1-4,-3 0,-8 3,-2-1,-2-1,-1-1,0-1,-2 0,-4 0,-1 0,3 0,-1 0,-2 0,-2 0,1 0,-2 0,-2 0,-1 0,2-3,1-1,0 0,0 0,2 2,0 0,1 0,1 1,-6 2,1 1,-3 0,0 0,-1 2,0 0,1-1,0 1,3 0,2 1,4-3,1 1,3 3,0 2,4-1,2 0,6-1,3 0,4 3,2 1,-47 2,17 2,19-2,11-3,22 1,4-3,29-5,14 5,28-5,24-2,15-2,20-3,10-2,16 3,6 1,-50 3,1 0,0 0,0 0,0 0,1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18261 9259,'-33'12,"0"-1,22 14,4-12,29 4,11-13,6-10,1-5,-7-11,1-6,-1-3,-15-4,-10-2,-16-2,-27 15,-26 13,-9 8,2 4,13 5,5 3,9 10,3 3,3 5,16 8,26-1,21-10,18-10,0-6,6-12,-4-7,-7-11,-14-4,-10-7,-12-8,-8-5,-3 9,-9 4,-3 2,1 16,1 9,10 27,-3 16,11 3,14-7,12-14,3-12,-10-12,-5-21,-3-9,-4-6,-3 15,-12-1,-16 27,-11 7,-2 19,2 11,5 0,6-2,4-2,8 2,5 4,5 5,5 4,6-17,13-7,10-7,-1-15,4-23,-8-12,-8-11,-9-2,1 5,-5-1,1-1,4 1,-9 7,-10 5,-14 18,-10 15,-3 10,0 4,0-1,-1 3,1 3,0 6,5-8,1-9,8-20,3-24,14-8,11-9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20614 13841,'-19'-43,"-10"6,-9 6,-4 10,-1 2,3-2,5-8,13-4,15-9,31 11,11 10,13 11,11 8,9 9,25 0,11-2,11-3,-51-2,0 0,3 3,1 1,-1 0,0-1,4 0,0-1,2-1,1-2,0-2,1-1,0-1,1-2,1-2,0-1,1 2,0 0,-1 0,-1 1,0 1,0-2,-4-1,0-1,-3 2,-1 0,-5 2,-1 0,56-3,-9-6,-14 6,-15 0,-11-1,-3-6,-17 1,-20 6,-36 2,-43 4,-30 3,-29 0,46 0,-2 0,-6 1,-2 1,-6 0,-3 1,-5-1,-3 3,-6 3,-2 0,-1-2,0 0,1 1,2 0,2 0,1 0,2-1,0 0,3 2,1 1,0-3,-1 0,4-2,0 1,4 3,2 1,8-4,3 1,4 1,3 0,-42 5,20-2,13 6,81-13,40 1,54-8,-33-3,3-1,10-1,3 0,5 1,1 1,4 1,1-2,6-1,3-1,5-3,1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1978 3721,'-35'-10,"-1"-4,8-2,2 6,19 15,31 11,25 3,20-2,18-12,20 2,-48-5,2 0,5 1,1-1,3 1,1 1,8 3,1 0,4-2,2 0,4 0,2 2,3 0,1 2,3 1,1-1,0-2,1 0,4 1,0 1,-1 1,0 1,0 2,0 0,-2 0,-3 0,-8-1,-2 0,-5-2,0 1,-4 0,0 1,-3 1,0 0,-1 2,-1-1,0-3,-1-1,1-3,-1-2,0 0,-1-1,-2 0,-1-3,4-3,-1-3,-3 0,-1-2,1-1,0 0,-3-1,-2 1,-3 0,-1 0,1-4,-1 0,53-2,-6-3,-6 3,2-3,-10 10,-1 3,-8 1,-3 3,-6 0,-3 0,-4 0,-8 0,-11 0,2 0,0 0,-7 0,-10 0,-28-2,-25-5,-30 2,-16-9,-16 0,-17 2,-14-5,44 12,-3 1,-4-1,-1 1,-4-1,-3 0,-4 1,-3 1,-2 3,-2 0,-3 0,-2 0,-6 0,-2 0,-3 0,-2 0,-5 0,-2 0,37 1,0-1,0 1,-1 1,1-1,0 1,0 1,0 0,0 1,-39 2,1-1,5-1,1-1,4 3,1 0,4-1,2 0,6-3,1 0,3 1,2-1,5 0,2 1,2 1,1 1,5 0,1 0,4-1,3 1,-46 12,11-5,12 2,14 0,24-7,15 10,11 6,23-2,34 8,26-8,23-7,38 3,-45-13,3-1,11 0,3-1,10-1,1 0,8-1,2 0,9 0,1 0,-36 0,0 0,1 0,1 0,2 0,-1 0,1 0,0-1,0 2,3 1,1 2,-1-1,-2 2,1-1,0 2,3-1,0 2,1-1,2 1,0 1,0-1,3 0,1 0,1 0,3 1,1-1,-1 2,0-1,-2 1,1 0,1 0,-1 1,-1-1,-1 0,-1-1,1 1,4 0,1-1,-1 1,-4-1,-1 1,-1 0,0 0,-1 1,0-1,-4 0,-2-1,0-1,-6-1,-1-1,-1 0,-2 1,0 0,-1-1,29-1,-2-1,-3 0,-2-1,-6-1,-2 0,-8-1,-4 0,-15 0,-3 0,55-2,-13-3,-8-2,-15-7,-17 4,-9-2,-4-4,-20-12,-16-8,-33 13,-24 4,-26 7,-25 7,-25 5,43 2,-4 1,-10 2,-3 2,-10 0,-3 2,-11 3,-5 0,33-3,-1-1,-1 1,-4-1,-1 0,0-1,-2 2,0 0,0-1,-1 2,0-1,-2 1,-5 0,-2 1,0-2,1 0,1 0,-1-1,1 2,0 1,1-1,0 0,1 1,0-1,1 0,1 0,1 1,4-1,0 0,0 0,-2-1,0 0,0-1,1 2,0-1,0 1,2-1,1 0,0-1,4-2,0-1,2 0,-33 1,3 0,5-1,3-1,6-1,3-1,6 0,3-1,12-1,5 0,-42 0,18 0,15 0,23 0,15 0,65-3,34-4,52-7,-37 4,5-1,9-3,5-1,19 0,4 0,-33 2,1 0,1 1,6 0,2 1,1 1,7-1,3 1,0 0,3-2,2 0,0 1,3 0,1 2,1 0,2 0,2 1,-1-1,1 1,1 0,2 1,-21 1,1 2,0-1,0 1,-4-1,0 1,0 0,1 0,2 1,0 0,1 0,0 0,1 1,0-1,0 1,0 0,0 0,0 1,0 0,-1 0,-1 1,-1 0,1 0,-1 0,1 1,0 0,1 0,-1 1,-1 0,0 0,0 1,-1-1,-2 1,-1-1,-1 0,0 1,27 0,-1 0,-2 0,-7 0,-2 0,0-2,-1-1,-1-1,-1 0,-5-1,0 0,-2-1,-2-1,-1-1,-2 0,-3-1,-1 0,-2-1,-5 0,-1 0,0 0,36-4,0 0,-4 0,0-1,-1-3,-2 1,-8 3,-1 1,2-2,-1 0,-6 4,-1 0,-5-1,-1 1,-2 2,-1 1,-2-2,-1-1,0 1,-1 0,1 0,-1 0,0 0,-1 0,1 0,-1 0,-3-4,-1 0,3 1,1-1,0 1,0-1,-3 0,-2 1,-1-1,-2 0,-6 1,-2-1,52-10,-9 7,-11 2,-10 2,-13 6,-7 1,-19 3,-4 0,-3 0,12 26,-43 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8126 4103,'19'-42,"24"11,28 10,11 2,13 10,14-1,-48 6,3-1,6-3,2-1,7 2,2 0,4-2,1-1,-1 0,2-1,7 0,1 1,2-1,0 0,3 1,1 1,3 1,0 0,1 0,0 2,0 2,1 1,1-3,1 0,3 1,0 0,-1 2,0 2,0 2,0 2,-3 2,1 0,2 0,0 2,-1 1,1 2,3 3,-1 0,1-2,-1 0,-7 1,0-1,-2-3,0-1,-4-2,0-1,-3 0,0-1,-5-3,0 0,-6 0,0 0,-5-1,-2 0,-1-2,-3-1,-8-1,-2-2,-3-3,-1-1,51-8,-5 4,1 6,-1 9,0 0,1 0,-1 0,-7 9,-2 6,-2 1,-5-2,-3 5,-4-7,-3 2,-2 0,-16-9,-1 2,-6-4,-8-3,-2 0,-19 0,-21-3,-36-2,-35-2,-31 3,36-1,-4 0,-7 0,-2 1,-3-1,0 0,1 0,-1 1,-4 0,-2 1,-1 2,-2 2,-4-1,-2 0,-2 0,-1 0,0 0,-1 0,0 0,0 0,2 0,-1 0,0 0,-1 0,-3 0,-1 0,2 1,-2 0,-11 1,-1 1,2 0,-2 1,-1-2,-1 1,-2-1,-2 0,-1 1,0-1,38 0,-1 1,1-1,0 1,0-1,0 0,-1 2,0-1,2 0,-31-2,2 0,11 4,3 0,11-2,5 1,12-1,4 1,-41 5,33-4,14 2,43 7,35-7,48-4,46-8,-39-3,4-3,20-4,6-1,-26 6,2 0,2 0,7-1,2 1,2 0,6 0,2 0,2 2,6 0,2 2,1 1,-24 1,0 0,1 0,0 1,2 1,1 0,0 1,1-1,4 1,0 1,2-1,-1 1,2 0,1 1,-1-1,0 1,-1 1,1-1,-1 1,-1 0,0 1,0 1,-1 0,-1 0,-1 0,-1 0,-1 1,0 1,0 0,-1 1,0 0,-1 1,24 1,-1 1,-1-1,-2 0,0 0,-1-1,-4 0,-1-1,-1-1,-5 0,-1-2,-3 1,-10-1,-2 0,-2-1,33 0,-2-1,-10 2,-3-1,-7 0,-3-1,-13-1,-3 0,-6-1,-3 0,47 0,-20 0,-23 0,-13-7,-14 0,-1 2,1 3,-1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20762 10099,'-26'-28,"19"2,26 4,17 8,6 5,10-1,7 6,10-3,11 2,8 0,4-2,10 5,-1-5,8 4,4 3,1-2,-8-3,1-4,-1-1,0 1,-9-8,-5 5,-6-2,-8 0,0 2,-12-4,-7 4,-5 2,-4-4,-8 7,-25 0,-24 7,-17 2,-33 6,-2 3,-4 4,-8-1,-5-2,-9 4,-3-2,-4 3,5-8,-10 1,-2-3,-8 0,-2-2,1-3,4-2,4 0,8 0,10 0,11 0,14 0,10 0,23 0,17 0,28 0,15-2,11-5,12 2,17-9,11-1,12 1,17 0,-56 7,1 0,8-2,1-1,-1 1,-1 1,-1 1,-1 0,-2 5,-1 0,-2-2,-1 0,49 2,-12 2,-12 0,-24 0,-4 2,-10 6,-14 3,-2 11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22294 3317,'26'-5,"-5"-9,-23 9,-10 15,-14-3,-9 14,9-14,-5-7,66-7,15-3,5-1,-11 6,-8-2,-20-3,-16 3,-23 0,-41 10,0 1,0 3,-7 3,0-5,5 2,7-3,14 6,10-3,16 9,12-4,26 0,35 7,12-7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23358 1722 6651,'-14'0'-35,"2"-2"0,0-3 0,3-4 0,-1-3 0,5-5 291,3-2 1,2 5 0,0 0-1,2 0 1,3 0-126,2 0 0,10-1 0,-3-6 1,5 2 191,2 5 1,-7-3 379,0 10-453,-9 0 1,-5 17 0,-14 4-163,-5 5 1,-9 2 0,-1 0 0,6 1-92,6-1 0,1 0 1,6-2-1,1-2-151,-1-3 1,6-2 0,11 2 0,7-7 0,5-5-103,2-2 0,3-9 1,2-5-1,2-5 22,-2-3 1,5 8 0,-5 0 0,-5-3 299,-4-1 0,-10 6 0,4 2-13,-1 1 0,-5 7 0,-12-3 0,-8 10 0,-6 9 551,-7 5 0,4 2 1,-4 0-1,4 0-342,3 1 0,0 6 0,-1 0-350,1-2 1,9-2 0,7-5-81,10-5 1,9-7-1,12-12 1,3-4 0,-1-3-427,3-4 0,-8 4 1,6 0 784,-6 3 122,-11-8 1,-19 24 0,-14 0 0,-5 10-1,-2 4-77,-1 0 0,-6 0 1,6 1-1,3-1 1,5 0 184,7 1 1,-3-1-795,10 0 0,3-9 1,11-5-1,9-5 20,10-2 1,0-7 0,7-5 0,0-4 0,-2-8 91,0 1 0,-5-1 1,-10 5-1,-4 3 464,-2 1 0,-6 4 463,-11-4 0,-5 6 0,-11 11 0,-3 3-198,-3 2 1,-6 10 0,7-3 0,2 2-195,2-1 0,3 3-545,-1-3 0,13-6 0,9-4 0,14-10-211,12-9 0,-2-5 0,7-2 0,-3-1 145,0 1 1,-6 0-1,-11 0 382,-1-1 0,-5 11 1,-13 4 504,-6 4 1,-5 6 0,-2 4-1,0 7-793,0 5 0,9 2 1,7-2 242,10-5 0,25-5 0,15-9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3234 9164,'11'-34,"8"13,-7 12,12 16,4 0,8-2,4-3,2-2,6 0,6 0,10-2,2-5,7 4,0-4,5 2,10-2,-1 5,10-7,-2 1,-3 1,3 3,-1 1,8 1,-5-3,2-2,5 2,-5-4,10-1,-7 1,-1 0,-4-6,0 6,-2-1,-6 1,4-5,-6 7,-4 2,-1 3,1 2,2-7,-2 0,-5 2,-7 2,2 3,-2-2,-2-3,-1-2,3 3,-9 1,6 3,1-2,-3-5,2 4,1-4,4 5,3 2,2 0,7 0,0 0,0 0,0 0,0 0,0 0,0 0,1 0,-1-7,0 0,0 2,0 3,0 2,0 0,0 0,0 2,0 5,0-2,1 7,-1-1,0 1,-7-7,0 2,-10 3,1-3,-10-3,0-1,-7-3,0 0,0 0,-5 0,1-7,1 0,-4-8,5 8,-15 0,-4 7,-19 0,-3 0,1 0,-8 10,8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1936 3253,'-43'0,"1"0,-1 0,38 0,20 0,18 0,9 0,1 0,-1 0,3 0,7 0,12 2,12 5,9-4,9 4,15-5,-47-2,1 0,8 0,3 0,5 0,2 0,3 0,0 0,4-1,1 0,1-3,0 1,9 2,1-1,-2-1,0-1,2 3,1 0,-2 1,0 0,-3 0,0 0,-4 0,0 0,-4 1,-1 0,-5 1,-1 1,-6 0,-1 1,-4 0,-3-1,51-3,-11 0,-13 0,-9 0,-9 0,-12 0,-12 0,-7-7,-3 0,1 2,-15 3,0 2,-13 0,13 0,-14 0,15 0,-20 0,19 9,-30 3,-5 9,-7-9,-24-2,-7-1,10-4,-8 7,3-3,0 8,-3-5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15678 5826,'50'11,"-1"-4,1-4,2-6,5-4,4-4,3-4,0 1,7 0,2-5,3 3,2 4,-3 2,8-4,-7 7,2 0,-3 0,-1 0,4 0,-5 7,0 0,1 0,4 0,-8 0,-1 0,-3 0,-2 0,0 0,0 0,-1 0,1 0,-2 0,-3 0,-2 0,2 0,2 0,3 2,0 3,2 2,5-2,-5 4,7-2,-2 0,0 3,7-8,-7 8,-2-3,-1 0,3-3,-2-1,6-3,1 2,-1 5,-4-4,5 4,-3-5,-4-2,-3 0,5 0,0 0,-3 0,-1 0,-6-7,-2-2,-2-1,0 1,-3 4,5-5,-7 3,2 3,5 1,-4 3,2 0,-1 0,1 0,0 0,-3 0,5 0,-4 0,-3 0,4 0,-4 0,3 0,-8 0,3 0,-24 0,2 0,-26 0,-28 14,-23 1,1-1,6-14,2 0,-8 0,-1 0,1 0,4 0,1 0,-7-7,-2 0,0 0,0-3,-7 8,3-5,-4 4,1 3,3 0,6 0,-7 0,-2 0,-2 0,2 0,0 0,-5 0,0 0,-5 0,-11 7,-3 0,-9-2,-5-2,-2-3,-5 0,0 0,0 2,-5 5,-2-5,7 5,5-2,7 2,2-2,2 7,1 0,4-1,0 6,1-5,-6 2,-2 0,-2-2,-9 0,1-8,-4 4,-2-4,-3-1,-2-3,-5 0,1 0,-1 0,2-7,8-1,2 4,5 1,4 3,10 0,0 0,2 0,5 0,-2 0,11 0,5 0,5 0,19 0,-2 0,1 0,11 0,20 0,24 0,19 0,17 0,14 0,12-7,18-2,10-1,7 1,-49 2,2 0,-2 3,1 1,4 0,1 1,1 0,1 2,2 0,0 0,5-4,0 0,2 1,0-1,2 2,1 0,4 1,1-1,1-1,1-1,4 1,1-1,-1 2,1-1,2 1,1 0,4-2,2 1,2 1,0 1,1-2,1-1,0 3,1 0,2 1,0 0,-3 0,1 0,3 0,0 0,-1-1,0-1,0 0,0 0,-2-1,1-1,2-3,0-1,0 4,0-1,1-1,1 0,2-2,-1 0,-4 2,0 2,-1-1,-1 1,-1 0,-1 1,1-1,-1 1,-1 0,-2 1,-5-1,-2 1,-8 0,-1-1,-3 0,0-1,-2 2,-1 0,-6 0,-1 1,-2 1,0 0,-8 0,-1 0,53 0,-12 0,0 0,-12 0,-4 3,-8 4,-9-3,-14 11,-8 1,-6 5,-8 8,-4 30,-31-7,0 19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8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6616 8398,'-43'-9,"10"-13,12 8,16-14,22 14,16-5,12-2,4 6,-4 1,5 0,4 0,1 0,-1 9,-7-2,5 5,0 2,0 0,0-8,-2 1,7 3,4 1,-2 3,3 0,6 0,6 0,4 0,7 0,2 0,5 0,8 0,4 7,2 0,-2-2,-5-2,3-3,-10 0,-2 0,-5 0,-7 0,-2 0,-10 2,-2 3,-10 2,-7 0,-4-7,-1 0,-18 0,-10 0,-30 0,-18 0,-10 0,-16 0,4 0,-8 0,-7 0,-7 0,-12 0,-4 0,-3 0,-3 2,-6 3,0 2,-3-2,-4-3,1-2,-6 0,2 2,3 3,-3 2,12 3,-5-6,5 6,10 2,4-5,7 7,3 0,2-2,19 7,2-5,10 3,4-3,10 14,5 0,21-4,19 0,23-5,15-10,6-4,13-5,7 0,9 0,16 0,3 0,10 0,2-3,-1-4,-53 6,-1 0,58-6,-1 4,-5 3,-4 0,-3 0,-2 0,-4 0,-8 0,-12 0,-4 0,-3 3,-4 4,-10-5,-5 8,-2-1,5 1,-8 4,-18-5,-17-9,-28 0,-19-9,-21-3,-1 0,1 3,4 9,-9 0,-9 2,-10 5,-5-2,-5 9,-4 0,-7-2,-3 5,1-10,4 0,2 0,5 0,3 0,2-7,2 0,5 0,5-7,11 0,6 2,6 0,5-2,3 5,-1-5,24 5,19 2,26-3,19-4,26 5,14-5,3 4,-1-6,-2-3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15157 9044,'17'-28,"-10"4,-14 8,-21 12,-7 11,-2 8,2 3,-2 3,-4 3,-1 1,13-2,1 4,8 3,3 1,11 0,14-3,18-8,14-7,-3-7,0-12,-2-7,-5-7,-10-8,-22-5,-20 6,-9 6,-14 23,-1 4,-4 7,-3 5,-4 6,-2 2,3 0,-1 3,5-3,10-2,5-2,4 2,20-6,24 3,30-8,20-8,12-10,-14-8,0-6,-3-5,-5 0,-3-1,-3-1,-7-2,-16-5,-16 0,-36 16,-30 12,-7 14,-1 11,2 6,1 2,4-1,0-5,11 6,8 1,31-1,22-6,26-14,16-14,12-12,3-6,8-6,-4 1,-2-1,-7 3,-10-3,-7 1,-9-1,-7 2,-16 8,-23 0,-26 9,-17 11,-10 9,-10 13,-6 8,-1 6,2 9,5 3,34-17,0 2,0 1,0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8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9786 10142,'35'-3,"1"-4,1-7,-6-5,-10-2,-25 9,-25 5,-6-3,-20 3,3 3,5 1,2-4,0 0,-4 2,-8 3,-7-5,-7-3,-9 1,-8-3,-4 0,-12 1,0-6,-9 3,-5-3,58 11,-1 1,-3-2,0 2,1 0,-1 0,0 3,0 0,0-1,0 1,1 0,-1-1,1 0,1-1,0 1,1 1,-60 0,1 0,57-1,0 1,1-2,-1 1,-1 0,0 1,-56 0,55 2,0 0,3 0,1 0,-57 0,7 0,-10 2,17 3,0 4,2 3,20 0,-1 4,5-4,7 0,5 0,0-5,16 5,3-3,-8 8,27-8,14 5,30-7,29-4,14-3,12 0,14 0,10 0,14 2,2 3,5 4,2 3,-58-8,0-1,3 3,0 0,-1 0,1 0,1 0,0 0,54 5,-53-3,2-1,-1-2,0-1,0 0,1-1,2 1,-1-1,-4 1,0-1,2-2,0-2,-2 1,0 0,0 0,2 0,3 0,1 0,-2 0,-1 0,-1 0,0 0,-2 0,0 0,56 0,-58 0,-1 0,53 0,-3 0,-3 0,-13 0,-8 0,-9 0,-4 0,-6 0,-11 3,-7 1,-5 3,-3 1,1-8,-20 0,-23 0,-28 0,-12 0,-10 0,-16-8,-19 1,-12 3,-12 1,-11 3,59 1,-1 1,-7 0,-2 0,2 2,-1-1,0 0,0-1,-1-1,-2 1,0 1,0 1,0 0,1 1,3 0,1 0,4-1,1 1,-44 2,3-7,7 0,8 0,8 2,6 3,1 2,8-2,7-3,7 1,10 1,-1 4,24 10,19-1,24 2,25 4,15-13,14-1,12 1,7-3,12-7,9 0,-54 0,2 0,3 0,1 0,9 0,1 0,-5-1,1 0,4-2,1 1,4-1,2-1,1-4,1-1,5 2,-1 0,-3-2,0-1,-2 0,-1-1,-3 0,0 1,-6 0,0 1,-1 0,-1 1,-4 1,-2 0,-5-1,-2-1,45-2,-18-1,-9 0,-13 3,-9-1,3 3,-6 7,-4 0,-4 14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8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6616 9227,'-33'0,"19"0,56 0,27-7,25 0,-9 2,3 3,-1 2,13 0,4 0,7 2,-52 2,2 0,3-2,0 0,3 4,1 0,1 0,1 0,-1 0,1 0,8-3,0 1,0 2,0 0,4-1,0-1,2-1,2-1,3-1,-1 0,-7-1,1 0,10 0,0 0,-1 1,-2 0,0 2,-1-1,1 2,0-1,-6 1,-1-1,4-2,1-2,-4 1,-1 0,1 0,0 0,-4 0,0 0,-2 1,0-2,-5 1,0-2,-4-1,-1-1,-7 2,0-1,54-11,-10 0,-12 0,-14 0,-12 2,-9-5,-8 3,-4 0,-28-5,-22 5,-26 7,-30 4,-8 3,-11 0,-12 0,-3 0,-11 0,-1 0,-11 3,56 0,-1 1,-5-3,-1 0,-1 3,0-1,-2-1,-2-1,-1-1,-1 0,-3 0,-1 0,-9-4,-1 0,0 1,0-1,-4 1,-1-1,0-1,-2 1,-10 3,-1-1,3-2,0-1,-6 1,0 1,-3-1,1 1,5-1,1 1,-2 2,0 2,6-1,1 0,3 0,1 0,8 0,1 0,8 1,1 0,4 1,1 1,5 0,3 1,5-1,3-1,-33 0,16-2,15 2,11 5,15-4,42 6,31-9,23 0,22 0,14 0,14 0,-44 0,3 0,5 0,1 0,8 0,0 0,2 0,1 0,5 0,2 0,3 1,0 1,3 0,1 0,0 2,1-1,3 1,1 0,-3-4,-1 0,3 0,1 0,0 0,0 0,-5 0,-1 0,-1 0,-1 0,-5 0,0 0,-2-1,-2-1,-6-1,-1-1,0 2,0-1,-5-2,-1-1,-2 0,-1 0,-4-1,-1 2,50 0,-14-4,-17-1,-16 10,-12-9,1-3,-8 5,-5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9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7892 15117,'-42'0,"9"-10,-8-2,25-11,-5-6,16 3,5-9,19 11,16 3,5 12,3 6,0 3,1 0,6 0,7 0,4 0,5 0,3 0,2 0,9 0,1 0,6 0,8-2,2-5,-5-3,7-6,3 2,2-3,9 5,1-2,-1-2,-2-1,-4 3,11-3,-12 10,3 3,0 1,-5-4,-5 0,-5 2,-4 3,-5 2,5 0,-12 0,2 0,-2 0,-4 0,-8 0,0 0,0 0,-4 0,-3 0,5 0,-1 0,1 0,10 0,4 2,4 3,6 2,4-2,-2-3,7-2,0 0,-1 0,-3-2,4-3,-3-4,-4-1,-3 1,-9 2,-2 7,-3 0,-4 0,-3 0,-2 0,0 0,-1 0,1 0,7 0,-2 2,-5 3,-5 2,-5 7,5-4,-5-1,-2 0,-2 6,-7-8,-10 0,-17 0,-23 0,-19-2,-12 4,-4-2,-1-2,-2-3,-4-2,-6 0,-8 0,-4 0,-4 0,3-2,-12-3,-6-4,-6-1,-5 1,-2 2,-7 7,-1 0,1 0,45 0,-1 0,-1 0,-2 0,-1 0,0 0,-1 0,-1 0,1 0,0 0,-9 0,0 0,2 0,-1 0,0 0,-1 0,0 0,1 0,4 0,0 0,0 1,0 0,0 1,0 1,1 1,-1 1,0 1,0 0,0-2,0-1,-1 3,0 0,1 0,0 0,0 0,0 0,3-4,-1 0,-8 2,-2-1,2 0,0-1,2 0,-1 1,2 0,-1 1,-8 0,-2-1,7-3,0 0,-1 0,0 0,0 0,0 0,0 0,2 0,1 3,0 1,5 0,1-1,0 1,2-1,6 2,2 0,-52-3,13 5,9-2,10 2,7-5,11 5,3-2,5 0,2 2,9 0,8-7,16 7,12-2,26-7,30-1,20-11,18-5,15-7,9 3,-46 8,2 1,2 2,2 1,5 0,2 0,3 1,3-1,7 0,2 1,10 0,2 1,5 0,3 1,-34 3,2 0,0 1,39 0,1 1,-36-1,0 0,0 0,-3 1,0 0,0 0,0 1,0 0,0 1,38 0,1 0,-39-1,0-1,0 1,-2-1,0 0,1-1,-1 1,0-1,1-1,0 1,0-2,0 0,39-6,-1-2,-37 4,0 0,0-1,-1 1,-1 0,0-1,36-4,0 0,-5 2,0 0,-1-2,0-1,-4 2,-2 0,-6 0,-2 2,-7 0,-1 2,-4 3,-3 0,-7-1,-1 0,1 3,-1 0,-4 1,-1-1,-5 0,-1 0,56-2,-14 7,-5 0,-9 0,-9 0,-11 7,-13 0,-7 1,-5-8,7 0,-3 0,-1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9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11402 16052,'-16'-21,"23"2,28 2,17 6,3 1,-3 5,0 1,-3-1,8-2,5 2,1 1,1-4,0 6,0-5,0 2,-1 1,1-4,7 1,0 7,0-2,2-5,-7 5,8-6,-3 6,2 0,3-5,2 4,7-4,0 5,0 2,2 0,3 0,2 2,-2 3,-2 2,6 0,5-7,3 0,-3 0,3 0,-8 0,1 0,0 0,-6 0,1 0,0 0,5 0,1 0,-6 0,2 0,-4 2,-3 3,0 2,0 3,-2-6,-3 4,-2-4,-2 1,4 0,-4 2,0-2,-1-3,-9-4,1-3,-11-2,-4 2,-2-4,-7-1,-1-2,-6 5,-1-7,-18 9,1-14,-32 17,-14-5,0 12,-20 2,1-3,-14 6,4-3,2-2,1-3,0 0,-12 3,-3 2,-2-2,-12-3,1-2,-11 0,-4 0,-4 0,-13 0,54 0,-3 0,-2 0,-2 0,-3 1,-2-2,-2-2,-1-1,-2 1,-2-1,-2 1,-1-1,-1 1,-2-1,0 1,0-1,0-1,0 0,1 3,0 0,1-2,1 1,0 0,1 1,3 0,0 2,-3-1,1 2,1-1,0 2,2 1,0 1,1 2,1 2,3 0,2 1,0-1,0 0,3-1,0 0,4 2,0-1,0 0,1 1,-49 7,5-2,6 0,6-2,14-2,16-8,12 5,28-5,31 3,40-10,41 1,25-10,-45 5,4 1,9-2,3 1,4 2,2 0,12 1,4 0,0 0,3 0,4 1,3 1,-35 1,1 0,1-1,0-1,0-1,1 1,5 0,2 1,-1-1,-1-1,0 1,0-1,-3 1,1 1,0-1,5-1,1-1,-2 1,-3 1,-2 1,0-1,0-1,-1 0,0-1,-3 0,-1-1,-1-1,36-5,-3 0,-7 4,-4 1,-5-2,-2-1,-3 1,-2 0,-6 2,-3 2,-11 2,-3 0,52-7,-15 3,-15 4,-8 3,-24 0,-15-5,-32 4,-22-4,-38 7,-26 7,-18-2,-24 7,53-7,0-1,-3-1,-1-1,-4-1,-1 0,-3-1,0 0,3 0,-1 0,2 0,0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9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18742 16052,'-34'0,"4"-5,23-9,7 10,35-11,3 11,2 4,5 0,5 0,6 0,15 0,7 0,5 0,12 0,9 0,11-3,-51 1,0 0,1-2,0 0,-2 1,-1-1,1 3,0 0,1-1,2-1,-1 0,0-1,-5-3,0 0,51 0,-7 0,-9 0,-8 0,-6 0,-20 7,-4-3,-8-4,-4 5,-2-5,-1 4,-6 3,-1 0,-23 3,-12 4,-12-5,-23 5,-5-4,-8-3,-6 0,-10 0,-2 0,-5 0,-7 0,-14 0,-10 0,-9 0,-9 0,55 3,0 1,0-1,2 1,-55 3,7 0,4 0,10 7,10-7,14 0,16 3,10-8,44 15,29-10,38-2,33-3,19-2,-50-1,3 0,2-1,2-1,2-1,1-2,2 0,0 1,0 1,0 0,-3-2,-1-2,-1 1,-2 0,-3 2,-1-2,0-2,-2-1,46-4,-7-2,-14-1,-17 3,-11 9,-20-2,-16-2,-23 4,-41 5,-40 7,-31 5,36-5,-5 0,-8 3,-3 1,-9 0,-2 0,-9-1,-2 1,-3 0,-2-1,0 1,-2-1,2 1,1 0,3 0,2 1,5 2,4 1,10-3,5 2,13 2,4 1,8-2,1-2,-44 6,10 0,13-12,6-2,4-3,0-2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6.9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25209 15840,'35'0,"0"0,-1-19,-4-10,-18-4,-24 5,-18 14,-20 2,-7 5,-9 2,-10 3,-11 2,-8 0,-13 2,47 0,-1 1,-4 1,-1 1,-3 1,-1 0,-6 1,0 0,-1 3,0-1,2 0,1-1,2-1,1 0,8-1,3 0,-40 8,20-5,22 1,21-6,24 11,28-11,45 3,10-4,11-3,10 0,16 0,15 0,-58 0,2 0,2 0,0 0,-1 0,1 0,3 0,2 0,1 0,0 0,2 0,1 0,2 0,0 0,1 0,-2 0,-4 0,-1 0,-4 0,-2 0,55 0,-15 0,-16 2,-19 3,-17 2,-32 0,-27-7,-35 0,-34 0,-41 0,43 0,-3 0,-11 0,-3 0,-11 1,-3 0,-14 3,-3 0,38-3,-2 0,0 1,-5 2,-1 0,-1 0,2 0,0 0,0 0,2 0,1 0,-1 0,0 0,0 0,1 2,-34 4,2 1,3-1,3-1,8-1,4 1,12-3,4 2,16-1,6 2,-28 17,22 3,18 4,17-7,4-5,-4-2,-4-5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8318 16584,'19'-24,"-15"34,22 23,-19 23,10-4,-3-9,5 2,2 4,3-11,4 5,8-6,4-4,3-4,-1-1,3-4,2-5,5-3,3-4,1-3,8-9,0-2,0-5,7-5,0-9,-5 0,-5-3,-4-4,-10 2,5-7,0 2,0-4,7 6,-2 3,-2 5,1 7,-4 14,-12 16,-4 10,-5-4,-10 13,7-2,1 21,-3-2,2 12,-4-7,-8-3,-4 1,-5 6,-7 10,0 0,0 2,0-14,0 2,0-6,0-8,0-2,5-7,9 4,3-16,18 3,3-18,-12-15,0-15,0-17,0-9,-5 3,0-3,1-5,-1-6,3 1,2 1,2 0,-2-1,7 8,0-3,3 6,-3 1,-3 1,11 6,1 1,1 9,6-3,-11 18,-2 11,-1 11,10 15,5 3,-6-8,8-9,0-3,5-4,14-3,9-4,10-3,10-2,13 0,-2 0,-51 2,1 0,-1 1,0-1,58-4,-57 4,-1 0,46 0,-9-2,-9 0,-10-2,-7 4,-15-9,-6-3,-5-2,-3-9,3-5,3-5,4-9,2-5,-4 2,4-4,0 0,1-1,-8 18,3 4,-6 14,-13 21,-10 19,-18 10,-15 11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14763 16754,'-30'-12,"8"-9,13-12,9-8,7-1,0 18,14 10,-2 26,14 19,-2 18,-5 8,-9-5,-3 5,2 2,3 0,3-3,-1 4,3-11,4-2,12-6,10-11,-1-11,1-7,0-7,9-3,-3-4,6-3,2-2,2-12,2 0,8-9,4-3,8 0,4-6,0 3,5-1,0 0,7 2,-7-3,-2 8,-8 6,-7 8,-20 5,-4 9,-8 0,-8 19,-7 9,-12 12,-11 10,-8 7,-4 16,-8 9,-9 8,-7 0,-2-5,7-5,2-4,2-3,3-4,7-10,-5-3,0 1,0-3,8-2,-3-9,4 0,3-1,12 10,9 5,17-5,12-3,6-6,-4-10,3-12,-8-11,3-17,-5-10,-3-9,10-17,5-13,4-8,3-5,0-1,7-15,0 7,-3 4,-1 6,-6 14,-4 4,-8 5,-4 5,-2 4,-1 6,6 11,8 5,-6-3,14 10,-3 2,3 3,7 2,14 0,14 0,5 0,3 0,6-7,1-3,-6-4,-4-7,-4-5,-11-12,4 3,-8-8,-7-6,-5 1,-9-8,-3-6,-4-6,-5-1,-12-6,-2 1,-7 8,-8 7,3 7,-11 10,1 23,-2 19,5 28,-7 26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23017 16562,'-33'24,"5"9,7 12,7 9,6 1,8-3,10-3,11-4,15-7,13-10,15-4,12-3,16-2,10-5,9-7,9-4,-57-3,-1 0,2-1,0-1,1-1,0-1,1-1,0-2,3 1,0 1,0 1,1 1,-5-2,0 0,0 1,0 1,-4 0,-1 1,58 0,0 2,-7 0,0 0,-5 0,1 0,-13 2,8 3,-10 4,-11 3,-6 5,-13 9,-13 5,-9 2,-11 4,-3 4,-21 1,-8 3,-9 2,-7 3,-9-1,-3-6,1-1,-1 1,-5 0,6-1,-1 1,-2-1,0 1,9-1,1 3,6 5,5-10,-2 9,7-8,14 8,7-11,15 0,6 7,3-10,0 5,-3-7,8 3,9-10,0-7,2-10,0-7,10-13,7-11,2-13,8-12,-10-8,11-8,-6-4,-7-3,-1 3,-2-3,-2 1,-10 1,-6-3,-6 0,-2 5,-2-1,-2 4,-8-3,8 16,4 5,7 5,10 4,4 18,5-1,5 4,7 4,5 6,4-2,3 2,2 0,-2-2,5-2,-1 2,3-7,5-5,9-10,5-1,0-3,-57 14,0 0,0-1,0 0,52-23,-53 22,0 0,48-22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8850 9886,'-24'0,"-4"0,16 0,-12 8,-4-1,-8-3,-4-1,-2-3,25 7,24 0,24 0,35-7,7 0,12 0,12 0,17-7,-53 3,1 1,3-1,2 1,3-2,2 0,2 4,1 0,3-4,2 0,5 2,0-1,5 1,0-1,1 2,0 0,4 0,1 1,0 1,0 0,5 1,1 1,3 0,1 0,0 1,0 1,0 4,-1 1,0-2,0 0,0 1,0 1,2-1,-1 0,-1 0,-2-2,-3-3,-1-1,-10 2,-1-1,-6-1,-1-2,-3 1,-2-2,-7 2,-1-2,-5 1,-1-2,47-5,-17-7,-12-5,-16-2,-14-1,-22 1,-21 0,-28 9,-38 5,-12 5,-14 2,-12 0,-19 9,54-3,-1 0,-3 1,-1 0,1 0,0 0,-3 0,-1 0,-1 4,0 0,-3-1,-1 1,-2 0,0-1,0 1,-2-1,-3 1,-1 0,0-1,0 1,-4 0,-1-1,-3 1,-2 0,-1-1,-1 1,-1-1,1-1,-2-1,0 0,-2-1,-1-2,-3 0,1-1,1 1,1-2,2-3,2 0,3 0,1 0,3 0,1 0,9 0,0 0,-3-1,1-1,5 0,3-1,5 0,1-1,6 2,1 0,-44-8,10 3,6 2,13 3,16 2,9 0,24 0,28 0,41 0,33 0,30 0,-43 0,2 0,6 0,2 0,6-1,3 0,5-3,3 1,4 0,1 1,5-4,1 0,4 0,0 0,3 0,2 0,-31 3,2-1,0 0,0-2,0 1,0-1,4 1,1 1,1-1,1 0,0 0,1 1,2 0,0 0,1 0,-2 0,0 0,-1 0,-2 2,-1 1,-1-1,-3 0,0 0,0-1,36 1,-2 0,-11 0,-2 1,-3 1,-2 0,-8 0,-2 0,-8 0,-2 0,-6 0,-2 0,50 0,-13 0,-15 0,-12 0,-16 0,-14 0,-31-9,-27-3,-29 0,-20 5,-21-2,-5-1,-2 1,-5-1,3 6,-1 4,6 4,1 6,3 2,0-5,-4 7,1 2,3 3,0-5,-7-2,-2 0,-6-3,-6 1,39-5,-3-1,-5-1,-3-1,-7 2,-3-1,-5 0,-2-1,-1-1,-2 0,-14 3,-3-1,1 1,-1-1,-4 0,0-1,-4 0,0-1,1-1,1 0,-1-1,0 2,4-1,0 2,3 1,1 1,4 2,3 2,9 1,2 1,7 0,1 1,6 0,3 2,8 1,3 0,-33 10,18 4,15-4,27-5,39-5,47-7,45-5,-31-8,5-4,15-1,3-2,10-1,3 0,12-1,4-1,-37 4,0 0,3 1,5 0,2 1,0 0,3-1,-1 0,2 0,2-1,0 0,2 1,1-1,1 1,0 0,4 0,0 0,0 0,-3 2,1 1,-1-1,-1 0,0-1,-1 1,-3 0,-2 1,-1-1,-4 1,-1 0,0 0,-3 3,1 1,-3-1,32-2,-3 0,-7-1,-4 0,-9-2,-4 1,-11 1,-4 1,-10 1,-3 1,45-5,-21 3,-18-2,-13 6,-28-6,-19 9,-26 0,-16 0,-10 0,-2 0,-5 0,-3 0,1 0,-3 0,5 0,2 0,1 0,4 0,2 0,-30-14,38 9,-10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18295 5244,'33'-19,"0"-3,-7-4,5 6,2 5,12 6,10 5,0 3,6 1,2 0,9 1,11 3,-37 0,2-1,2 1,1 0,2 0,0-1,-2-1,1 0,7 2,2-1,2 0,1 0,3 0,1-1,3 1,0 0,-2 0,0-1,0 0,-1 0,-2 0,0 0,1 1,-1-1,1-1,-1 0,-1 2,-1 0,-2-1,-2-1,-3 1,-2 0,-2 1,0 0,-3-1,-1-1,43 1,-7-2,-9 0,-10 0,-9 0,-7 2,-5 4,-5-5,-29 1,-20-7,-28 1,-18 0,-15 1,-12-3,35 3,-3 1,-6 1,-1 2,-4-1,-1 0,-4-1,-1 2,-4-1,0 1,1 1,0 0,0 1,1 0,-2 0,0 1,6-1,-1 0,-2 1,0 1,0 0,1 1,1-2,1 1,3 0,1-1,1 1,1-1,3-1,2 0,-38 6,9 0,11-1,7 1,4 0,33-3,27 3,39-2,45-3,-35-6,0-1,5-3,1 0,5 0,0 0,4-1,0 1,3 1,1 0,2 1,0 1,-2 0,1 1,1 1,0 2,-2-1,1 0,-2 0,0 0,1-1,-1 2,0-1,-1 1,-1 2,-1 0,-1 1,-2 1,-4 3,-1 1,-3-1,-1 0,-2 1,-2 1,40 10,-8 2,-7-3,-4-7,-9 1,-1-5,-3-1,4 1,0-7,-2-4,-5-1,-19-7,0-8,0-6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8530 7760,'19'-23,"10"9,9 9,18 5,15-3,19-1,16-6,-46 4,1 0,3 1,2-1,9-3,1 1,2 1,0 0,3 0,1 0,2 1,0 0,5 0,2 2,0 4,0 0,-1 0,-1 0,-3 0,-1 0,-2 0,-1 0,-5 0,0 0,-4 0,0 0,-2 0,-2 0,-4 4,-3 0,38 3,-13 0,-14 0,-16 0,-10 0,-23-7,-22 0,-30-2,-19-5,-17 4,-12-4,-6 5,-13 2,-7 0,-6 0,-6 2,52 1,-1 1,-6 3,-2 0,0 2,-2 1,-8 1,-1 0,0 0,-1 1,-1 2,0 1,2-4,1 1,0 2,1 0,2-1,0-2,4 0,1-1,4 1,1 0,7-2,2 1,-55 6,10-2,12 3,5-8,23 1,10-1,32-7,32 6,37-8,31-8,35-3,-42 0,3-2,10 0,4 0,6-1,1 0,6 0,2 2,5 0,1 0,3 1,1 1,0-1,1 1,-1-1,0 0,-4 2,0-1,0 2,-1 0,-4 2,-2 0,-5 1,-3 1,-3 0,-2 1,-9 1,-2 1,-5-1,-4-1,-7 0,-3-1,45 0,-29-6,-18 3,-52-17,-33 6,-36-1,-24 2,-28 12,48 2,-3-1,-6 3,-2 0,-5 1,-2 0,-10 1,-2 0,0 3,0 2,-3 2,1 3,2 2,2 2,5 1,2 1,10-2,5 1,-42 17,29-9,25-6,15-3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13147 7930,'-40'-11,"11"-11,22-8,28-1,22 7,16 8,10-1,9-2,4-2,15 2,10 3,-48 8,2 1,5 0,0 0,5 1,0 0,0 1,0 1,3 3,1 2,3-1,0 0,1 0,0 0,-1 0,0 0,0 0,0 0,-1 0,0 0,-1-1,-1 0,2-3,0 1,-4 1,-2 1,-4-2,-2-1,-2 3,-3 0,54 1,-8 0,-9 0,-12 0,-14 0,-12 0,-14 0,-9 0,-25 0,-11 0,-23 0,-17-7,-12 0,-10 2,-6 2,-22 3,-7 0,-17 0,50 0,-2 0,-1 0,-3 0,-5 1,-3 1,-6 0,-3 1,-4 1,-2 1,-5 1,0 0,3-1,1 2,-1 1,1 0,5-2,3 0,3 0,3 0,7 0,2 0,2-4,3 0,-41 8,15-3,17 0,13 0,83 0,31 0,34-4,22-8,-46 1,2-2,7-3,2 0,4-1,2 1,5-3,2 0,5 0,0 0,-1 0,0 1,-3 1,0 1,-3 0,-2 1,-4 1,0 0,-1 4,0-1,-5-2,-3 0,-7 1,-3 1,40-1,-21 3,-19 2,-40 9,-33 5,-43 15,-30 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15678 10120,'50'0,"-1"0,-1 0,-1 0,3 0,6 0,8-2,7-3,10-2,8 2,11 3,-40 1,3 0,4-1,3-1,5-1,3 1,6 0,2 1,9 1,2 0,11 1,4 0,-33 0,3 0,0 0,7 0,1 0,1 0,2 0,2 0,0 0,4 0,2 0,-1 0,4 0,0 1,0 0,2 0,1 1,0 0,0 1,1 0,0 0,1 1,0 0,0 0,-3-1,0-1,-2 0,-3 2,-1 0,-1 0,-2 0,-2-1,-1-1,-3 0,-1 0,-1-1,-5 0,-2 0,0 0,36-1,-2 0,-7 0,-3 0,-7 0,-4 0,-9 0,-2 0,-7 0,-3 0,-5-1,-3 2,52 1,-14 5,-21-5,-19 5,-12-4,-26 4,-26 0,-24 0,-39-7,-6 0,-9 0,-5 0,-23 0,-10-2,54-1,-1-1,-4-3,-1-1,-6 3,-3 1,-9-1,-3 1,-7 0,-2 0,-6 1,-2-1,-13 0,-1 1,38 3,1 0,-2 0,-2 0,0 0,0 0,-2 0,1 0,-1 0,-1 0,-1 0,1 0,3 0,0 0,0 0,-5 0,0 0,0 0,4 0,0 0,1 0,2 0,1 0,1 0,-30 0,2 0,-2 0,0 0,5 0,2 0,6 0,2 0,4 0,2 0,9 0,3 0,5 0,2 0,8 0,1 0,-49 0,21 0,26 0,48-7,49-2,52-1,-25 6,5-1,16-3,4-1,6 2,4 0,11-3,3-1,-28 2,1-1,1 1,0 0,0 2,2-1,6-1,1-1,1 1,0 0,0 1,0 1,1 0,1 0,0 0,2 0,0 0,0-1,-4 1,1 0,-3 0,-4 0,-2 0,-1 0,36-3,-2-1,-4-1,-3 0,-3-2,-3 0,-11 2,-2 0,-3-2,-3 0,-9 2,-2 0,-9 1,-2 1,42-2,-21 3,-12-1,-44 10,-39-2,-46 6,-51 6,38-8,-4 1,-8 1,-3 1,-10 1,-4 0,-15 0,-5 0,36-1,-1 1,0-1,-3 0,0 0,0-1,-2 2,0-1,-1 1,0 0,-1 0,0 1,1 0,1 0,0 0,1 1,0 0,1 0,4 0,0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6637 3572,'24'-12,"4"3,-16-1,7 3,-5-14,-12 4,-23-11,-21 14,-32 7,-4 4,-11 3,-15 0,41 4,-2 2,-10 0,-1 2,-6 1,-2 1,-6 0,-2 1,-5 0,-2-1,-1 1,-1 0,-10-1,-2 1,1-1,1 1,2 0,1-1,3 0,2-1,3 0,1-1,4-1,1 0,7 1,2 1,2 0,3 0,11-1,3-1,-48 4,22-1,19-3,16 2,29-6,28 4,35-7,55-7,24-10,-46 6,3-1,7-2,2-1,11 0,3 0,2 1,2 2,1-3,0 1,1 1,1 0,2 2,0 1,-1 1,1 1,3 2,1 1,5-1,1 2,0 1,1 1,-4 1,-1 0,0 1,-3 0,-4 0,-3 0,-5 0,-3 0,-12 3,-2 1,-6 1,-3 0,-6-1,-3 1,40 7,-19 0,-21-8,-9 4,-29-6,-21-2,-23 0,-15 0,-14-7,-5 0,-7 2,-7 3,-4 2,-10 7,4 0,6-2,4-3,0-2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6063 3572,'-52'19,"-7"-7,-10-12,-9 0,-14-8,-7 6,-5 4,-3 6,-6 3,-3 11,-2-3,56-11,-1 0,-3 0,-1-2,-1 0,-1 0,-2 1,0 0,2-2,-1 0,-3 0,2-1,5-2,2 1,-5 2,1 2,6-2,3-1,-47 3,16 3,12-6,16 11,6 1,30-6,33-3,42-5,39-2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9169 3636,'42'11,"1"-3,9-16,4-3,6-4,7 4,9 1,2-4,22 5,9-1,-51 4,3 0,2 0,2 1,8 1,1 0,0-1,-1-1,5 1,1 0,5 2,1-1,3-1,2 1,-1 2,0 1,1-2,0-1,0 3,0 0,0 1,-2 0,1-3,-2-1,-6 0,0 1,-3 0,0 1,-5 0,-1 2,-3-1,-2 2,-4-1,-3 0,35 0,-14 0,-17 0,-12 0,-30 0,-22 0,-32 0,-25 0,-16 2,-25 3,-16 2,51-5,-3 0,-7 3,-2 0,-1-1,-1-1,-7 2,-1-1,-8-1,0-1,-3 1,-1 1,-6 1,-2 0,-7-3,-2 0,1 2,0 0,2-2,0 0,7 0,1-1,7 0,4 0,12 1,5 1,7 0,4 1,-44 1,18-3,31-2,41 0,42 0,47-2,41-6,-37 4,6-1,10-3,3-1,6 3,2 1,7-1,3 2,3 1,2 1,-36 1,2 1,0-1,2 1,1 0,-1 0,0 0,0 0,-1 0,1 0,-1 0,-1 0,35 0,-1 0,-3 0,-1 0,-4 0,-2 0,-7 0,-3 0,-7 1,-4-2,-16-2,-5-1,37-3,-28 0,-22-3,-26 1,-25-8,-39 6,-35 1,-40-4,42 10,-4 1,-7 0,-3 1,-8 1,-2 0,-8 0,-1 2,0 3,0 1,3-1,0 2,2 2,0 3,2-1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16742 3529,'-36'12,"8"-12,40-14,19-5,14 5,9 2,14 0,20 3,14-1,-44 6,4 1,11 2,3 0,6-1,1-1,8 0,3-1,7 0,1 1,2 2,0 2,4 0,2 0,3 1,0 1,3 0,0 1,-36-1,1 1,-1-1,41 0,-1 1,-1 1,-1 2,-3-2,-1 1,-3 4,-2-1,-8-3,-1 0,-7 1,-2 0,-9 0,-3 0,-8 2,-3-1,-5-3,-3-1,35 4,-17-6,-19-2,-12 0,-21 0,-19 0,-28 0,-22 0,-21 2,-18 3,-15 2,-17-2,50-4,-2 0,-7-1,-3 0,-7 0,-4 0,-7 0,-3 0,-8 0,-3 0,-7 0,-4 0,31 0,-2-1,-1 0,-2-1,0 0,0-1,-4-1,-2-1,2 0,-1-1,1-1,1 1,1-1,2-1,0 1,3 1,2 0,1-1,5 2,0-1,2 1,-32-2,2 0,13 1,3 0,2-2,2-1,8 3,3 1,10 0,3 0,-45-2,40 7,15 0,27 0,34 0,45 0,39 0,-28 0,4 0,9 1,3 0,6 2,2-1,5 1,2 1,10 4,1 1,4-2,-1 0,1 2,1 1,3 1,0 1,0 2,-2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3531 13203,'-28'-45,"-3"-2,3-3,9 8,24 6,23 10,19 1,8 1,-8 0,3 5,-3 0,3-2,-8 19,1 2,-20 19,-18 26,-7 4,-10 8,-7 4,2 15,-11 7,4 9,3 5,0 2,0 10,2 2,2 4,3 3,9-7,-2 5,5-2,2-1,7 0,2-6,3-3,2-3,-2-2,9-2,-2 2,12-6,9-6,0-9,19-2,8-3,8-5,13-2,9-4,-43-32,3-1,3-1,3-2,4 1,3-2,4 0,3-2,2-5,0-1,1-2,1-2,2 0,0-2,-1-4,1-2,0 0,-1-1,0 0,0-1,-1 1,1-1,-2 0,0-1,-2 0,-2-2,-3 1,1-2,1 1,1 0,0 0,-1 0,-5 1,0 1,-5 0,0 1,-5 1,0 1,56 4,-5 1,-2 6,-3-1,-2 3,-5 4,-6-8,-13 0,-4 0,-6 0,-8 1,-8-11,-11 3,-24 3,-24-3,-33-2,-28-3,-43 8,45-3,-4 2,-8 2,-2 2,-6 0,-2 2,-11 4,-2 0,-3-2,-2-1,-6 2,-2-1,-3 1,-2 0,1 1,-2 0,1-3,0 1,2-1,1 1,4-2,3 0,6-1,3-2,7 0,3 0,9-1,4-1,7 1,4 0,-45 7,21-3,22 1,17-9,30 7,30-7,44-4,37-8,26-7,-47 1,2-1,7-1,1 0,6-2,1 1,3 1,0 0,1 1,0 1,3 0,-1 0,0 2,-1 0,0 1,-1 1,-8-1,-1 0,1 4,-2 1,-4 0,-3 1,-6 1,-3 2,52 6,-16 3,-26 6,-13-2,-20 8,-38 6,-45-4,-41-8,-30-4,42-9,-4-1,-4 1,-2 1,-3-2,-1 0,-2 0,0-1,0-1,2 0,3 0,1 0,8 0,3 2,-48 5,22 3,23 6,14-2,19 1,10 11,7 11,18 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5127 10163,'23'28,"6"-2,6-2,5-5,5-5,5-5,7-4,4-3,12-2,8 0,11 0,17 0,-47 1,1-2,3-2,0-1,7 1,1-1,2 2,2 0,0 0,2 1,6-2,3-1,5 0,1 1,4 0,0 1,5 0,0 0,7-2,1 0,6 3,2 0,-33-1,2-1,0 1,1 1,1 0,0 1,4-1,1 2,1-1,3 0,0-1,0 2,2-1,-1 1,1 0,3 0,0 1,0 0,2 0,0 2,0-1,2 1,-1 0,1 0,2 0,1-1,-1 2,-2 0,-1 1,1-1,-1 0,0-1,0-1,-1 1,1-1,-2 0,-3-1,-1 1,0-1,1-2,1 0,-1 0,2 0,1 0,0 0,0 0,0 0,1 0,0 0,1 0,-2 0,-5-2,-1-1,0 1,-2-1,1 1,-1-1,0 1,-1 0,1-1,1 1,0 0,1-1,0 1,0 0,0-1,0 1,0-1,0 1,-1 1,-1 1,1-1,-1-1,1 1,-1-1,2 0,-1-1,0 1,-4-1,-1 1,1 0,2 1,0 2,-1-1,-2-1,-1 1,-1-1,-1-2,-2 1,1-1,-2 2,-1 1,0-1,-1-1,0-1,0 1,1 1,-1 0,1 1,-3-1,-1 2,0-1,38 0,-3 0,-9 0,-3 0,-1 0,-2 0,-7 0,-3 0,-4 0,-3 0,-4 0,-3 0,-9 0,-3 0,-4 0,-1 0,54 0,-12 0,-9 2,-20 3,-11 4,-12 3,-16-3,-8 13,-21-15,-19 7,-21-9,-24-5,-9 0,-17 0,-16-3,-12-4,48 2,-2-2,-7-3,-2-1,-6 0,-1-1,-6-3,-3 1,-10 1,-3 0,-8-4,-3-1,32 6,-2 0,0 0,-6 0,-2-1,-1 1,-5-3,-2 1,-2 0,-6 1,-3 1,-1-1,22 1,-1-1,-2-1,1 1,-3 1,0-1,-1 1,-1 0,-4-1,-1 1,-1-1,0 1,-4-1,-1 1,-1-1,0 1,-1 1,-1 0,0 1,-1 0,-1 0,-1-1,0 1,-1 1,-2-1,-1 1,1 1,-1-1,-1 2,-1-1,1 2,-1-1,24 2,0 0,-1 0,1 1,-1-1,-1 1,0 0,1-1,-1 1,0 0,0 0,0 0,0-1,0 1,0 0,0-1,0 1,0 0,1-1,-1 2,-22-2,0 2,0 0,0-1,1 1,0 0,1 0,-1 1,2-1,0-1,0 2,0-1,2 0,0 1,1 0,0-1,1 1,1-1,0 1,2 0,4 0,1 0,0 0,2 1,6 0,1 1,1 0,1 1,-23-1,2 1,1 0,8 1,0 0,4 1,11 1,3 0,2 2,-27 6,4 2,14 1,6 1,14-1,6 1,-42 14,37 8,25-16,23 4,61-62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21209 11800,'-23'-21,"4"-10,19 7,2-9,5 5,0 14,17 0,14 9,9 5,10 0,-5 0,0 0,-5-7,10 0,2 0,5 0,6-1,-3-6,4 5,-5-1,-2 1,-8-1,1 6,2-3,-7 0,-16 7,-32 2,-30 5,-4-2,-13 7,3-3,0-4,-5-3,-5-2,-7 0,-4 0,-3 0,-2 0,-3 0,-4 2,-3 6,1-6,-6 7,3 1,0 2,3-1,2 6,11-8,5 3,8 5,4-5,2 2,17 0,19 7,19-2,33-5,7-7,9-4,8-3,11 0,1-3,6-1,8-6,2-2,-8 5,6-5,-3 1,0-1,0 5,-9-5,-7 2,-12 6,-10-6,-11 3,-17-7,-22 7,-30 2,-23 3,-13 2,-18 7,-10 2,-9 3,-10 5,-2 2,5 2,2 0,4 0,15 8,14-1,15 0,4-6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18544 6306,'-24'9,"20"-4,30-3,20-2,11 0,2 0,13 0,15 0,-38 0,1 0,4 0,1 0,4 0,2 0,4 0,1 0,6 1,2-2,3-1,3-1,5 0,1 0,3 1,1-1,2 0,1 0,0 0,2 1,-1-1,0 0,-31 1,1-1,-1 1,28 0,0 0,0-3,-1-1,-6 1,-2-1,-5 0,-3 1,-4-1,-1 1,-6-1,-1 1,-5-1,-1 1,-5-1,-1 1,35 1,-7-3,-16 1,-8 1,-4 1,-30 2,-24 2,-31 0,-22 0,-17 0,-11 2,34-1,-3 2,-2-1,0 1,-4-1,0 0,-4-1,-1 0,-3-1,-1 0,-2 0,-2 0,0 0,-1 0,-4-3,-1 0,0 0,-1 1,-1-1,-2 2,-1 0,-2 0,-3 1,-1 0,0 0,0 0,0 0,1 0,1 0,1 0,5 0,1 0,5 1,1 0,5 0,2 2,7 0,4 1,7-1,4 1,-28 5,17 1,18 4,35 10,36 4,30-4,27-6,-32-11,2-2,4 0,3 1,11-3,1 1,1 2,-1-1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32782 14819,'-76'-39,"0"-1,1 1,-29 1,-9 5,-8 9,27 16,-6 7,-3 4,-5 1,-2-2,12-2,-2 0,-3 0,-2 0,-3 0,-2 0,-2 0,11 0,-3 0,-2 0,-1 0,-2 0,-1 0,-2 0,-1 0,-1 0,8 0,0 0,-2 0,-2 0,0-1,-2 1,0 0,-2 0,-2 0,-1 1,-1-1,11 1,-2 0,0 0,-3 0,0 0,-1 1,-1-1,-1 1,-1-1,0 2,-1-1,0 0,0 1,0 0,1 0,-1 0,0 0,-1 0,0 0,-1 0,0 0,-1 1,0 1,-1 0,0 0,0 2,-1 0,0 1,-1 1,8 0,0 1,-2 1,1 0,-1 0,0 2,-1-1,0 2,0 0,-1 0,0 1,0 1,0 0,-1 1,-1 0,1 1,-1 0,7 0,-2 0,1 1,-1 0,-1 1,0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28399 16435,'-117'-24,"0"0,0 0,0 0,0 0,-1 0,1 0,4 6,-1 0,0 1,-1 1,-3 2,-2 0,-2 2,-5 1,25 3,-2 0,-1 1,-2 0,-2 1,-1 1,-2 1,-1 1,-2 2,-1 0,-2 3,-2 1,13 1,-3 2,0 0,-2 2,-2 2,-1 0,0 1,-2 1,-1 1,-1 0,-1 2,-1-1,0 2,-1 0,-1 0,0 0,11-1,-1 0,-1 0,-1 0,-1 0,-1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18:57:57.020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18742 4401 7706,'-10'12'141,"10"-3"0,0-9 0,14 0 0,15-2 0,13-5 1,17-7-1,15-8 0,13-4 0,8-4 127,6-3 1,-42 16-1,3 1 1,2-3 0,2 0-1,2 1 1,1 0-204,3 0 1,0-1 0,-1 0 0,0 0-1,1 0 1,0 0 0,1 2 0,1 1 0,-2 0-1,0 1 1,1 1 0,0 0-153,1-2 1,-1 1 0,-4 3 0,-1 1 0,-2-4 0,-2 1 0,54-9-196,-9 1 0,-12 8 0,-24 2 1,-14 3-1,-12 4-254,-14 3 1,-7 2 535,-4 0 0,-20 0 0,-4 0 0</inkml:trace>
  <inkml:trace contextRef="#ctx0" brushRef="#br0" timeOffset="1">19912 3870 7569,'-22'-10'0,"1"-4"2402,0-5-2146,9 7 0,5 5 0,14 17 0,7 8-44,5 8 0,5 12 0,4-2 1,10 6-74,9 8 0,0-5 0,10 7 0,2-3 0,5 1-269,7-3 0,-3-4 0,8-6 1,0-1-1,-3 2-478,0 2 0,-7-5 0,-14 1 0,-9 2 608,-3 2 0,0 2 0,3 1 0</inkml:trace>
  <inkml:trace contextRef="#ctx0" brushRef="#br0" timeOffset="2">19231 3721 7569,'-12'0'78,"3"-3"1,9-4-1,0-7 1,2-2 0,3-1 1292,2 3 1,0 14-1169,-7 7 0,0 7 0,0 19 0,0 0-141,0 0 0,0 3 1,0 6-1,0 1 1,0-3-1,0-5-502,0-6 1,0-6 0,2-1-32,5-1 0,-4-7 341,4 0 0,-5-11 0,-2-3 0,0-15 0,0-8 174,0-6 0,0-8 1,-2 1-1,-3-2 1,-2-2 80,2-2 1,3 6 0,2-9-1,0 10-48,0 4 0,0-4 0,2 6 0,5 3-42,7 3 0,12-1 0,5 1 1,2-1-1,5 5-187,2 0 1,3 0 0,-1-2-1,-1 2 1,-4 3-49,-1 1 1,-10 11 0,2-3 156,-4 4 0,-12 13 0,-8 4 0,-11 7 123,-14 7 0,-12 6 0,-14 8 0,-3 1 0,0 1 351,-2 6 1,7-5-1,-2 5 1,9-6 0,10-1-182,4 0 1,5-10-1,5-5 1,10-4-317,8-3 1,10-2 0,12-5 0,5-7 0,2-5-96,5-2 1,9-2-1,3-3 1,-3-4-1,-2-1-657,-2 1 1,-1-5 0,-2 4-1,-2-2 818,-2-4 0,-1-3 0,8-2 0</inkml:trace>
  <inkml:trace contextRef="#ctx0" brushRef="#br0" timeOffset="3">20146 3593 7680,'-12'-9'157,"-7"6"1,5-4 417,-5 5 0,5 2 1,2 2-1,2 5 1,6 7-618,1 5 1,3 3-1,0-1 1,0 0 0,3-2-89,4-5 1,4 3 0,11-10 0,1-2 79,6-3-101,-6-2 1,8-2 0,-10-3 0,1-5 94,-1-1 0,-9-4 1,-5-6-1,-5 0 352,-2 0 0,-9 6 0,-5 4 0,-5-1-162,-3 0 0,-1 7 1,-3-2 76,-3 5 1,1 2-1712,7 0 0,11 7 1500,10 0 0,19 0 0,14-7 0</inkml:trace>
  <inkml:trace contextRef="#ctx0" brushRef="#br0" timeOffset="4">20422 3508 9478,'7'21'111,"3"1"0,-1-1 0,3 0-205,0 0 0,-8 3 0,6 2 1,-3 2-1,0 1 0,-2-1 15,-3 0 1,-2 1-1,0-8 1,-2-2 131,-5-5 0,2 3-35,-9-10 85,9 0 0,-11-10-213,8-4 1,1-4 0,7-13 0,0-2 0,0-5 56,0-2 1,7 5 0,3-5 0,2 0 40,4 0 1,1 7-1,-1-3 1,1 6 47,7 1 0,-3 1 0,7 0 0,-2 2 0,0 2-34,3 3 0,6 0 0,-4-5 1,2 5-1,5 5-170,2-1 0,-5 8 0,-2-5 0,-2 4 14,-5 3 1,-2 0-1,-5 3 192,-5 4 1,-5-3-1,-11 13 1,-8 4-1,-13 5 471,-17 0 0,-5 7 0,-12 3 0,-2 2 0,0-1 58,2-1 0,5-8 0,12 5 0,4-2-271,8-5 1,14-10 0,7-1 0,9-1-247,12-2 0,12-3 0,24-9 1,9 0-1,7 0-391,5 0 0,10 0 0,-6 0 0,1 0 0,-5 2-88,-5 5 1,-12-2 0,-6 9 0,-11 3-47,-8 2 0,-8 12 0,-7 4 475,-7 5 0,-14 12 0,-5 2 0</inkml:trace>
  <inkml:trace contextRef="#ctx0" brushRef="#br0" timeOffset="5">24911 13437 7569,'0'-12'1037,"0"0"-532,0 5 1,0 7-1,0 0 1,-3 15-1,-4 11-259,-7 9 1,2 5 0,-2 3 0,0-1-1,0 1-205,0-1 0,9-2 0,-2-4 1,4-8-289,3-4 0,3-12 1,4-5-25,7-5 0,-2-14 0,0-9 0,-1-12 1,-1-7 273,-1-3 0,-2 1 1,-7 2-1,3 4 487,4 8 0,-5-3 239,5 3 1,-4 11-512,-3 17 0,2 10 0,3 13 0,2 3 1,0 3-158,2-3 0,3-3 1,10-2-1,-1-2-163,0-5 0,0 3 0,1-10 0,1-2-309,6-3 368,-6-2 1,8-9 0,-10-5 0,1-8-1,-1-4-27,0-2 0,-7-10 1,0 3-1,1-5-189,-4-3 1,6 8 0,-10 2-548,-2 2 1,-3 7 0,-2 17-2288,0 14 3093,-9 19 0,-3 7 0,-9 10 0</inkml:trace>
  <inkml:trace contextRef="#ctx0" brushRef="#br0" timeOffset="6">25443 13713 7569,'0'-11'841,"0"1"-551,0 10 1,0 3-1,0 4 1,0 7 87,0 5 1,0 2-1,0 3 1,-3 2 0,-2 4 4,-2 3 1,-9-7-1,4 5 1,-2-3-320,0 1 0,9-1 1,-2-7-1,7-2-64,7-5 0,5-4 0,9-10 0</inkml:trace>
  <inkml:trace contextRef="#ctx0" brushRef="#br0" timeOffset="7">25783 13565 5746,'12'0'80,"-3"2"0,-6 3 278,4 2 0,-3 7 0,11-7 1,1-2-63,3-3 0,-5-9 0,0-2 0,3-3-127,2-5 0,-5 1 1,0-1-1,0 3 17,-2-3 1,5-1 0,-10-4 122,-2 1 1,-3 7-1,-4 2 1,-6 3-47,-6 4 0,-5 3 0,-2 4 1,0 5-1,0 7-7,-1 5 0,1 5 0,0 4 1,-1 5-187,1 0 0,7 0 1,2-7-1,3 5-204,4 2-185,12-7 0,5 2 1,12-11-1,2-3-370,2 3 0,10-8 1,-5-2-1,0-5 689,-5-2 0,5 10 0,0 2 0</inkml:trace>
  <inkml:trace contextRef="#ctx0" brushRef="#br0" timeOffset="8">24762 13076 7569,'-21'0'1024,"2"2"-565,4 5 1,-1 5-1,6 11 1,-1 8-1,-4 12-64,4 11 1,-8 10 0,5 4 0,-5 6 0,18-71-398</inkml:trace>
  <inkml:trace contextRef="#ctx0" brushRef="#br0" timeOffset="9">24591 13991 11449,'31'18'-241,"26"3"241,5-7 0,11-14 0,2-12 0</inkml:trace>
  <inkml:trace contextRef="#ctx0" brushRef="#br0" timeOffset="10">26272 13182 7569,'-14'0'906,"2"-2"1,5-3-418,9-2 0,8 0 1,11 9-1,0 7 1,1 10-1,-1 10 170,0 4 0,1 2 1,-4 8-1,-3-1-281,-8 1 0,-5-1 0,-2 3 0,-2 2 145,-5 3-751,-5 0 0,-2-8 0,2-2 0,2-4 228,6-8 0,1 5 0,3 0 0</inkml:trace>
  <inkml:trace contextRef="#ctx0" brushRef="#br0" timeOffset="11">26698 12969 9933,'2'17'483,"5"2"0,7 7 0,5 7 0,2 9 406,1 6 1,-1 11-1,0 0 1,1 7-1,-1 5-616,0-3 0,-7-2 0,-2-2 1,-2 0-1,-6 0-1265,-1-1 0,-3-1 1,0-3 991,0-2 0,0-10 0,0 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4957 12140,'0'-33,"0"12,0 2,0 17,11-8,11 10,13 0,12 0,10 0,9 0,10-2,11-3,8-2,2-7,2 7,-4 2,-3 3,0 2,-2-8,-10 1,-6 3,-8 1,0 3,-16 0,-3 0,-2 0,-3 0,-9 10,-30-1,-29 8,-24-3,0-9,-13 2,1-5,1-2,-3 0,-9 2,-5 3,-7 5,-8 1,6-3,-10 3,0 1,-5-2,1-1,9 5,-1-4,8-1,7 1,7 4,15-7,6-2,5-3,22-2,8 0,30 0,15 0,15 0,17 0,13 0,6 0,8 0,6 0,7 2,9 3,2 2,-2 0,-2 3,-3-8,-2 7,-4-1,-8-1,-14 0,-7-5,-7 3,-8 2,-6-2,-5-3,-3-2,-9 0,-33 0,-28 0,-22 0,-13 0,-8 0,-12 7,-9 2,0 1,-3-1,15 1,-3-5,10 2,11 0,10 2,7-6,22 13,23-9,33-2,21-3,19-2,5 0,8 0,6 0,5 0,9-9,0-3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8445 4082,'43'-21,"-24"7,-19 2,-24 2,1 3,-6 7,10-9,-4-3,23-9,16 7,31 2,3 0,-3 0,-9 5,-2-5,1 3,-6 2,-14 9,-24 5,-8 0,-20 15,14-15,-8 7,10 0,-2-12,12 17,21 0,9 7,12-7,0-7,2-12,-23-2,-12-6,-19-1,-26-5,-2 7,-5 4,-2 3,7 0,-3 0,5 10,2 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6744 9100,'30'-43,"-16"10,5 2,-19 10,12-7,9 0,17 9,12 9,-3 3,-2 0,-2 2,9 1,4-4,-4 6,-2-5,-31 7,-26 7,-24 5,-33 9,3 0,4 1,-2-1,9 0,3 0,2-2,3-4,6 3,1-3,25-6,17-2,15-7,27-5,-1-4,1-3,-4 5,5-5,-5 0,-3 1,-9 6,-11-5,-30 10,-8 10,-36 4,0 5,-5 2,-4 1,-3-1,2 0,6-2,6-5,5 5,3-5,25-2,24 0,33-3,24-4,12-3,11-2,5-2,8-5,-13 5,-4-6,-10 6,-11 2,-10 0,-17 0,-14 28,-11 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18:57:57.035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10041 9971 7387,'0'-14'228,"0"0"0,0-2 0,0-3 0,-2 0 1379,-6 5 0,6 7-1279,-5 14 1,5 4 0,2 13 0,0 4-1,0 5-136,0 1 0,0 13 1,0-5-1,0 3-153,0 0 1,0 5 0,0-1 0,0-1 0,-3-4-92,-4-1 1,2-8-1,-6-2 1,1-2-399,5-5 1,3-7 56,2-12 0,12-12 1,9-25-1,12-10 146,7-8 0,-4-1 1,-1 9-1,1 2-14,-3 2 0,5 13 0,-10 1 0,-2 13 1,-2 7 509,-3 2 0,-9 2 1,-5 5-1,-5 10 0,-2 6 337,0 6 0,0 8 1,0-1-1,-2 2-227,-5-3 0,-5 3 1,-9-7-1,-1-1-48,1 1 0,-2-3 0,-3-9 0,-3-2 0,3-5-208,3-3 0,1-2 0,1-9-633,0-5 0,-1-5 0,4-9-8,3-1 0,4 11 538,3 3 0,16-3 0,-6-1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15997 3466,'-42'0,"-65"0,1 0,-10 0,-4 2,56 0,0 1,-2 1,0 1,-2 1,1 0,-1-4,1 1,2 1,44-2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14762 3541,'1'0,"61"-1,-1 0,58-6,-8 2,-5 0,-11-2,-3 0,-21 5,-5-3,-7-2,-7 0,-10 7,-16-3,-18-4,-39 5,-40-5,-9 5,-15 2,-4 2,-8 3,3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14986 3486,'-43'4,"-10"1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18344 7451,'-18'-9,"24"3,32 6,27 4,12 1,8-1,-38-4,2 0,3-2,1-2,11 1,3-1,4-2,2-1,4 1,1 1,4-1,2 1,6 0,1 1,-28 1,1 2,1-1,2 1,1 1,0-1,1 1,0 0,-1 0,-3 1,-1-1,1 1,-1 1,1-1,-1 2,0 0,0 1,-2 0,29 2,-3 1,-3-1,-2 1,-9-3,-2 1,-8-2,-3 1,-3 2,-1-1,-7-2,-1 0,40 0,-13-1,-16-2,-6 0,-30-3,-20-5,-30-5,-28 0,-23 1,30 7,-2 0,-6 0,-3 1,-6 2,-3 0,-5 0,-3-1,-6 1,-2 0,-8 1,-3 0,28 1,-1 0,-1 0,-2 0,-1 0,0 0,2 0,1 1,0-2,3 1,-1-1,2 1,-28-2,1 0,4-1,1 0,5 1,1 1,7-1,2 2,8 0,3 0,9 0,2 0,-28 0,25 2,32 3,42 3,59 4,-32-5,4-3,10-1,4-2,9 3,0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13104 4380,'52'12,"3"-3,6-9,-4 0,-5 0,-7 0,4 0,-1-9,8-6,3-3,3 6,6 2,10 3,15 0,15 0,13 7,-57 0,2 0,5 0,2 0,1 0,1 0,5 3,1 1,0 1,1 0,2-1,2 1,2-1,1 1,3 3,1-1,4-3,2-1,1-1,1 0,-1 0,1-1,-1-1,1 0,6 0,1 0,-2 0,0 0,1 0,-1 0,-1 0,-2 0,-10-1,-2-1,-6 0,-2 0,-2-2,-1 1,-5 0,-1 1,-5 0,-1 2,-4-1,-3 2,43-1,-7 0,-12 0,-11 0,-18 0,-6 0,-34-3,-30-4,-21 2,-46-6,-11 1,-19 5,51 1,-3-1,-11 1,-3 1,-4-1,-1 1,-6-1,-1 1,-5-1,-1 1,-3-1,-1 0,-6 3,-2 0,0-1,1-1,0 0,-1-1,0-1,-1 1,-2 1,0 1,-2-1,0-1,-1 1,1 1,2 1,0 0,7 2,1 0,3 1,1 1,5 1,0 2,3-1,2 1,8 0,2 0,6 2,2 1,9-3,2-1,-43 7,17 0,12-7,16 2,33 2,39-2,37-2,23-2,29-3,14-3,-49 1,2-1,9 0,3-1,8-1,2 1,8 2,2-1,0-1,2-1,2-1,1 0,4 3,0 1,-2-2,0-1,-1 1,0 1,-2-1,1 1,-1 0,-2 1,-7 0,-2 1,-3 2,-1-2,-5-2,0-1,-1 1,-1-1,0 2,0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17282 4975,'1'-2,"-15"-27,-29 8,-39 9,-27 12,41 0,-3 0,-11 0,-2 0,-5 4,-2 2,-5 1,-1 2,1 2,0 2,3 1,2 0,1 1,3-1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13530 13182,'-43'0,"19"0,-4-10,38 8,4-5,16 5,11 2,-32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16302 13373,'7'0,"60"1,-1-2,-5-2,-2-1,27-3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16648 13266,'-67'-1,"-39"-4,-12-2,63 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16302 13246,'67'0,"48"0,-2 0,-62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16648 13111,'-21'-1,"-73"-2,0 0,4-2,37 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15997 13085,'-12'0,"-80"-2,8 0,0 0,15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18069 4975,'-20'-21,"-32"-10,-12 8,-2 6,-7 3,-12 2,-3 3,-13 6,-8-2,-9-2,54 3,0 1,-2 3,0 0,-2 0,1 0,0 1,-1 1,0 1,-1 1,0-3,-1 0,-4 2,1 1,1-1,0-1,1 2,0-1,4-2,-1 0,-1 3,-1-1,0-1,0-1,2-1,-1 0,1 0,-1 0,2 1,-1 0,3 1,0 1,-2 1,0 1,-4 0,0 0,-2-1,-1 1,1 2,0 0,1-2,2 0,3 0,2 2,3 1,1 0,-1-2,1 0,-53 8,3 3,3 2,6 2,0 0,1 0,85-17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17219 4975,'-62'-11,"-1"-2,-2-1,-2 0,-9 2,-2 1,0-5,0 1,-4 0,-1 1,-2 0,-1 0,-3-1,-1-1,-1 3,0 0,-3-1,-1 0,-3 0,-1 0,-4-2,-2 1,-2 6,-1 1,2-1,0 0,0 1,1 1,2 1,1 1,-4 2,1 1,2-1,1 1,-2 3,0 3,1 2,0 2,3 1,1 1,7 0,0 1,3 1,1 0,2 1,20-1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10492 10919,'33'-11,"2"2,4-1,7 3,8 0,-3-6,6 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14083 5209,'-55'0,"-16"1,1 0,2 2,33-1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14806 5033,'-38'-1,"-75"-3,-1 1,3 0,0 1,-1 0,0 2,0 3,1 3,8 1,1 0,4 2,2 1,5 0,67-7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13445 9993,'-36'-12,"10"-7,17-7,18 7,43 12,12 5,14 2,12 0,26 0,-48 0,3 0,6 0,2 0,7 0,1 0,1 0,3 0,13-3,3-1,4 0,2 1,3 0,0 1,1 0,0 1,1 1,0 0,2 4,-1 0,-2-1,0 1,0-1,0 1,0-1,0 1,0-1,0 1,-5 0,-2-1,-3-3,-1 0,-6 0,-2 0,-4 0,-1 0,-3-1,-3 0,-5-2,-3-1,-5-3,-1-1,-7-1,-2-1,51-11,-18 0,-14 0,-17 2,-14 5,-16-5,6-5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4-07T18:57:57.0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3361 12778,'52'-64,"0"0,0 1,9 3,3 2,3 3,5-1,3 3,5 4,11 3,6 5,3 3,4-1,3 4,8 2,-5 7,5 2,6 2,6 2,-23 6,3 2,4 1,3 0,3 2,1 0,-15 1,2 0,1 0,2 0,3 2,1 2,2 2,2 4,-7 2,2 2,1 2,3 2,1 2,1 1,2 2,0 1,2 1,0 2,-15-2,1 1,0 1,2 1,0 1,1 1,1 1,1 1,0 2,2 1,-1 1,2 1,0 2,-10-2,1 1,1 2,1 0,0 2,1 1,1 0,0 2,0 1,1 0,0 1,0 2,0-1,0 2,1 1,-1 0,-3 6,1-1,-1 1,0 0,1-1,-1 1,1 0,-1 0,0-1,1 1,-1 0,0-1,1 1,-1 0,0-1,1 1,-1 0,0-1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18:57:57.053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9998 10014 7569,'-21'0'410,"0"-7"1,2-3-1,5-1 1,7-6 0,4-2-1,6-2 1,1 0-1,6 2 1,2 2 348,4 3 0,-4 9 0,2 1-462,3 8 1,-8 11 0,-2 11-1,-4 4 1,-6 3 132,-4 5 0,-2 9 1,-8 3-1,3-3-416,-3-2 0,8-9 1,2-1-1,5 0 0,2-2-80,0-4 0,0-13 1,2-4-696,5-2 0,5-13 1,9-11-1,0-2 361,1 1 0,-3-4 0,-3 8 0,-2-4 469,3 1 0,-5 10 0,2-3 0,2 4 6,3 3 1,0 3 0,-2 4 0,-5 7 171,-3 5 1,-2 2-1,-7 0 1,0 3 0,0 2 232,0 2 1,-2 0 0,-5-6-1,-5-1-156,0 0 1,-7-7 0,5-2 0,-5 0-156,-2 0 0,-1-7 0,1 2 1,0-5-1,-3-2-349,-4 0 0,4 0 0,-4-2 0,7-5 0,4-8-1685,3-3 0,9-6 1865,-2-4 0,24 4 0,6-7 0</inkml:trace>
  <inkml:trace contextRef="#ctx0" brushRef="#br0" timeOffset="1">18210 10205 7263,'-14'-7'2494,"2"-2"-1378,2-3 0,13 10-966,11 2 1,-5 11 0,-2 15 0,-4 5 0,-1 2 138,5 5 0,-4 2 1,4 3-1,-5-1 1,-4-2-3,-5-4 0,4 2 0,-4-10 1,5-2-213,2-2 1,0-3 0,0 0-404,0 0 0,2-9 1,8-7-1,8-10-190,8-9 0,3-5 1,-6-2-1,3 2 1,5 2 73,2 3 0,-7 7 0,5-5 0,-3 3 478,1 4 0,-3 5 0,-10 7 0,-4 7 198,-2 5 1,-3 3 0,-7-1 0,-3 0 637,-4 0 1,-5 1-1,-9-1 1,-3 0-1,-4-2-296,-7-5 1,2 3-1,-3-10 1,1-2 0,-1-3-816,1-2 0,9 0 1,-3 0-1492,6 0 1,11-10 0,7-4 1731,10-5 0,26-2 0,14 0 0</inkml:trace>
  <inkml:trace contextRef="#ctx0" brushRef="#br0" timeOffset="2">15083 7824 7569,'2'12'395,"5"-5"1,7-5 0,5-2 0,5 0-280,4 0 1,-4-2 0,4-3-1,-4-2-480,-3 2 0,-7 3 0,0 2 0,1 2 364,-4 6 0,8-6 0,-7 7 0</inkml:trace>
  <inkml:trace contextRef="#ctx0" brushRef="#br0" timeOffset="3">15210 7930 7569,'0'12'2457,"0"-2"-2555,10-10 1,1 7-1,11 0 1,1-2-585,6-3 682,-6-2 0,8 0 0,-10 0 0</inkml:trace>
  <inkml:trace contextRef="#ctx0" brushRef="#br0" timeOffset="4">15699 7484 7569,'-11'9'451,"-8"-4"0,5 9 0,-3 3 123,3 2 0,4 2 0,10 3 1,0 2-530,0 2 1,0 0 0,3-4 0,1 2-234,4 2 0,1-7 0,-2-9 0,7 0-124,5 0 1,2-10 0,1-2 0,-1-12-1,3-6-40,4-4 1,-2 1 0,9 0 0,1 2 291,-3 5 0,5 4 0,-10 10 0,-2 3 129,-2 4 0,-5 5 0,-5 11 0,-7 3 0,-5 5 722,-2 2 0,-9-7 0,-5 5 0,-5-3 0,-5 0 65,-4-2 1,2-4-1,-10-6 1,1-4-1115,2-3 1,-7 6 0,7-8 0,-1-3-1637,6-1 1894,14-3 0,-5-10 0,7-2 0</inkml:trace>
  <inkml:trace contextRef="#ctx0" brushRef="#br0" timeOffset="5">14551 7335 7569,'-14'0'749,"2"2"0,0 6-322,0 6 1,0 14 0,-4 10 0,2 9 0,-3 12-1,-2 7-302,-2 5 1,7 10 0,2-6 0,2 1-313,6-5 0,4-5 1,9-5-1,12-4 187,12-8 0,17-13 0,4-5 0</inkml:trace>
  <inkml:trace contextRef="#ctx0" brushRef="#br0" timeOffset="6">16168 7293 7569,'-22'0'3343,"8"0"-2581,0 0 0,19 9 0,2 8 0,9 9-576,6 9 1,-1 5 0,0 7 0,0 8 0,-2 9-288,-5 2 0,-4 7 0,-10 0 0,0 0 0,2 1 101,5-6 0,5-2 0,9-2 0</inkml:trace>
  <inkml:trace contextRef="#ctx0" brushRef="#br0" timeOffset="7">6361 4677 7569,'-15'-2'0,"1"-3"196,-2-2 0,4-7 0,0 5 0,0-1 268,0 1 1,5 2-1,-4 9 1,1 5-1,3 10 1,0 11-1,-3 15 1,-1 13-1,-4 10 83,4 5 0,-6 10-720,10-3 0,0 4 0,7 3 0,0-2-705,0-5 0,9-7 0,8-15 878,9-6 0,7-5 0,10-3 0</inkml:trace>
  <inkml:trace contextRef="#ctx0" brushRef="#br0" timeOffset="8">7126 4975 7569,'-30'0'464,"-1"7"1,-4 0 0,6 0 636,6 3 1,13-8 0,12 5 0,17-2-1226,14 2 0,1-5 0,1 6 1,5-6 485,7-2-362,-2 0 0,7 9 0,-9 3 0</inkml:trace>
  <inkml:trace contextRef="#ctx0" brushRef="#br0" timeOffset="9">7169 5315 7569,'-24'19'605,"1"-2"0,-1-5 51,5-3 1,14-2 0,5-9 0,15-3 0,11-4-1078,9-3 1,5-2 0,3-8-1,-1 1-1545,1 0 1966,-1 0 0,10-1 0,3 1 0</inkml:trace>
  <inkml:trace contextRef="#ctx0" brushRef="#br0" timeOffset="10">7658 4869 7569,'0'-14'1906,"-2"2"-1307,-5 2 0,2 6 0,-7 11 0,3 9 0,4 10-322,3 10 1,-5 4-1,0 5 1,2 2-323,2 3 1,-4 2 0,0-8 0,3 1-225,1-5 1,3-11-1,0-1 1,3-7-1,4-6-266,7-8 1,12-14 0,2-8-1,1-6 1,1-7 181,6-8 0,4 6 0,0 1 0,-4 8 371,-8 7 0,-4 4 0,-3 10 0,-2 3 488,-5 4 1,2 5 0,-8 9 0,-4 3 194,-1 4 1,-13-2 0,-4 7 0,-7-2 0,-5-3 0,-5 0-312,-2 1 0,0-8 0,-5-9 1,5-3-606,2-4 0,3-3 1,9-6-2476,5-11 2690,4-8 0,29-20 0,5 1 0</inkml:trace>
  <inkml:trace contextRef="#ctx0" brushRef="#br0" timeOffset="11">8062 4699 7569,'-14'0'3072,"0"0"0,14 0-2470,7 0 1,5 0 0,19 2 0,-1 5-289,6 7 0,-3 8 0,0 6 1,-2 7-248,-5 6 1,-12 3-1,-7 6 1,-5 7-1,-4 7-594,-5 6 0,-5-3 0,-9 3 0,0-3 527,-1-4 0,1 1 0,0 0 0</inkml:trace>
  <inkml:trace contextRef="#ctx0" brushRef="#br0" timeOffset="12">22890 7186 7716,'-7'-14'225,"0"0"0,-10 9 0,3-2 0,-5 5 0,-2 4 0,-1 5 0,1 10 0,0 9 0,0 12 0,-1 9 0,1 12 0,0 7 158,0 5 0,2 9 1,4-4-1,8 2 1,5-5-928,2-7 0,5-7 0,9-16 0,14-6 544,10-8 0,5-1 0,-1-16 0</inkml:trace>
  <inkml:trace contextRef="#ctx0" brushRef="#br0" timeOffset="13">23485 7484 7569,'-11'14'2267,"-8"-2"-1169,-7-3 0,9 6 0,17-8 1,14-3-1209,12-1 0,0-3 0,10-3 1,2-1-1,2-3 0,5 2-3885,4 2 3995,-13-6 0,23 7 0,-14-8 0</inkml:trace>
  <inkml:trace contextRef="#ctx0" brushRef="#br0" timeOffset="14">23592 7803 7569,'-21'0'3349,"11"-5"-3008,10-9 1,12 4 0,16-15 0,8-1-722,4 2 0,2 7 0,1 3 1,0 0-1,-1 2 380,1 5 0,-1 5 0,1 2 0</inkml:trace>
  <inkml:trace contextRef="#ctx0" brushRef="#br0" timeOffset="15">24209 7314 9073,'-12'2'2285,"5"5"-2138,4 5 0,3 19 1,0 2-1,0 2-87,0 1 0,0-1 0,0 5 1,-2-2-1,-3-5 7,-2-2 0,0-3 0,7-6 0,3-4-128,4-3 1,4 1 0,11-9 0,-1-7-89,0-12 0,8 3 0,1-15 0,1 3-92,0 5 0,0 8 1,-5 1-1,2 5 406,-2 2 1,-5 9 0,-7 8 0,-7 7 0,-4 4 681,-3-2 1,-5 5 0,-7-3 0,-9-2-302,-3-2 0,-9-3 0,0 0 0,-2-2-442,-1-5 1,3 3 0,-5-10 0,5-2-1355,3-3 1,11-4 0,14-8 1249,10-11 0,25-10 0,15-11 0</inkml:trace>
  <inkml:trace contextRef="#ctx0" brushRef="#br0" timeOffset="16">24762 7208 7569,'-21'-3'715,"2"-4"1103,4-7 0,8-3 0,14 3 1,10 7-1081,9 5 1,-2 2 0,4 2 0,-2 8-482,2 11 1,-4 12-1,2 17 1,-7 6-1,-7 6-11,-3 1 1,-4 11-1,-10 4 1,-4 4 0,-3 1-1174,-5-5 0,6-5 0,-4-9 0,1 0 927,2 0 0,-7-10 0,8-2 0</inkml:trace>
  <inkml:trace contextRef="#ctx0" brushRef="#br0" timeOffset="17">13381 3019 7003,'12'0'276,"-3"-2"120,-9-5 1,-2 4 513,-5-4 1,2 2-438,-9-2 1,7 5 0,-8-5-214,-1 5 0,4 2 0,-2 0 0,-3-3-71,-2-4 0,-9 5 1,0-5-1,-1 4 1,-1 3-114,-6 0 1,3 3 0,-2 4 0,-1 7 0,1 5-95,-1 2 0,1 3 0,-8 4 0,1 5-4,-1 0 0,8 7 0,-1-7 0,1 3 26,2-1 1,2-6 0,12 4 0,2-3-72,3-4 0,10-2 0,-4-3 1,6 1-1,4-1 26,6 0 1,-4 3 0,10 2-1,3 4 1,2 3 96,2 5 1,-7 2-1,1 3 1,-1 2 130,-2 4 0,-3-1-5,-9 8 1,0-8-85,0 1 0,0 3 0,0-2 0,0-1 0,-2 1 42,-5 0-117,4-10 1,-6 0 0,9-5 0,0 6-22,0 1 0,2-6 0,5-1 0,5 0 0,0-2 0,7 5 0,-5-7 1,5 0-28,2-1 0,-7-1 0,0-8 0,3-2 1,2-3-195,2-1 234,10-11 1,-7 6 0,4-10 0,-4 0 74,-3 0 0,0 0 0,0 0 113,1 0 1,-1 2 0,0 3-1,0 4 15,1 3 1,-8 2 0,0 5-1,3-2-134,2-3 1,2 0-1,0 5 1,0-2 0,1-6-1,1-1-89,6-5 1,-3-3 0,9-2 0,3 0 77,2 0 0,-4-2 0,-1-3 1,0-5 95,-1-1 1,3 6 0,-8-5 0,-1 3 50,3 0 1,-8 0 0,6 7 0,-6 0 10,-1 0 0,-1 7 0,0 0-262,1-2 0,-8 4 0,0-1 0,2-4-84,3-1 1,5-3 0,2 0 0,2 0 141,-2 0 0,5-3 0,0-1 0,0-4 0,2 4 93,0 1 1,-7 1 0,4-3-1,-1-4 1,-1-1-6,-2 1 0,0-1 0,0 6 0,5-6-132,2-1 0,0-1 0,5-5 0,-5 5 15,-2 3 0,7-1 0,-3 6 1,3-6-64,-3-2 0,3 5 0,-7-4 0,0 1 0,2 3 0,0 0 15,5 0 1,-8-3 0,1 6 0,-3-3 59,1 2 0,6 3 0,-4-1 0,0-2-20,-1-2 1,1 0 0,-5 7 0,2 0-24,-2 0 1,5 0 0,-2 0 0,-1 0 0,0 0-10,1 0 1,1 0 0,-4 0 0,3 0 0,-1 0 27,3 0 1,-5 0-1,7 0 1,-2 0 40,-5 0 0,4 0 0,-1 0 0,-1 0-29,3 0 0,-7 0 0,6 0 1,-1 0-1,-1 0 67,-2 0 0,5 0 0,-1 0 0,4 0 0,1 0-96,-2 0 0,7 3 1,-7 1-1,3 3-54,-1-2 0,-2 0 0,5 0 0,-2 2 58,1-3 1,-3 6 0,-1-3 0,0-2 0,-3-3 38,1-2 1,5 2 0,-8 3 0,-2 2-1,-2-2 107,-3-3 0,0 1 1,0 1-1,1 3-62,-1-2 0,-2 0 0,-3 0 0,-1 2-39,1-3 1,3-1 0,2-1 0,3 3-41,4 2 1,-4 0 0,4-7-1,-4 0 1,-3 2 0,1 3-32,-1 2 0,7 0 1,1-7-1,-3 0 86,-3 0 0,-2 0 0,1-2 0,-1-3-4,0-2 0,8-2 0,-1 4 0,-2-2-18,-2 2 0,-3 3 0,0 2 0,0-3 0,1-1-19,-1-3 0,3 0 0,2 7 0,4 0 0,1 0-38,0 0 0,4-8 0,-4 1 0,2 0-16,5-2 1,0 4-1,0-7 1,-5 3 43,-3 4 1,6-4 0,-8 2 0,-2 2 0,-2 3 100,-3 2 1,0 0-1,1 0 1,-1 0 105,0 0 0,0 2 0,1 3-143,-1 2 1,0 0 0,3-7 0,2 0 21,2 0 1,10 0-1,-5 0 1,3 0-206,-1 0 0,-7 0 1,6-3-1,-1-1 0,-3-3-8,1 2 1,0-5 0,-5 1 0,2 0 0,-2-3 25,-2 0 1,-10 5 0,0-5-7,3 3 0,2-8 0,0 3 0,-5-5 18,-7-2 1,2-1 0,1 1 0,-1 0 0,3-3-158,0-4 1,-5-5 0,5-10 0,0 1 0,-3-1 38,0 1 0,1-3 1,-5-2-1,2-3 290,-3 3 1,-1-8-1,-3 1 1,0-3 14,0 1 1,0 8-1,0-1 1,0 4 0,0 2-31,0 1 1,-3 2 0,-1 4 0,-6 6 0,1 1-32,-1 1 1,-6 0 0,4 6 0,-2 3 4,0 5 0,2-5 1,-5 8-1,5-4-136,3 1 1,-8 7 0,3-7-75,-5-3 1,5 6 0,0-4 140,-3-1 0,-1 4 0,-4 0 1,1 3 123,0 4 0,-3-4 1,-2 2-1,-5 2 83,-2 2 0,-2-4 1,-8 0-1,1 0 1,-3 0-9,-5 0 1,5-10 0,-4 3 0,1-2 0,1-1-19,-3 3 0,1 0 1,6-7-1,1-1 33,-1 1 0,-6 7 1,-1 2-1,3 3-41,2 4 1,0 3-1,-5 2 1,-7 0-72,-4 0 0,4 2 1,1 3-1,-4 4 1,-1 3-1,-3 2-52,0-2 0,8 4 0,1-8 0,3-4 48,5-1 1,4-3 0,6 0-1,4-3-30,2-4 0,2 2 0,6-6 0,-3 1 0,-5 5 80,-2 3 1,0-5-1,-7 0 1,0 2 0,-5 3-15,0 2 0,-3 2 0,-1 3 0,-6 2-58,1-2 1,-5-3-1,7 0 1,0 3-16,0 2 1,2 0-1,10-7 1,2 0 15,3 0 0,2-7 0,-3-2 0,6-1 1,-1-1-1,-2 1 39,0 1 0,-8-1 0,6 5 0,-5-2-1,-3 3 0,-6 1 1,-3 3-1,-3 0-57,-4 0 1,-9 10-1,-3 4 1,2 5 0,1 2 93,-3 0 1,7-2 0,-2-2 0,9-5 0,5-1-39,5 1 0,2-7 1,5 2-1,2-5-5,2-2 1,10-2 0,-4-3 0,1-4-19,1-3 0,-3 5 1,3-7-1,-5 0 0,-3-1 50,1 1 0,-1 7 0,-6-5 0,-3 3 0,-5 4-12,-6 3 1,-4 2 0,1 0 0,3 0 138,-3 0 0,4 0 1,1 0-1,2 0-191,5 0 1,2 0 0,4-3 0,4-1 0,4-6-914,2-2 0,10 8 1,6-3-829,-1 4 0,6 8 0,6 9 0,8 17 1709,11 14 0,13 19 0,5 11 0</inkml:trace>
  <inkml:trace contextRef="#ctx0" brushRef="#br0" timeOffset="18">12891 12936 9816,'-33'26'25,"5"0"3,4 5-1,3-3 1,2 1-50,5 1 0,-3-6 0,10 4 0,0-4 0,0 0 78,0 4 0,0-4 1,7 4-1,0-2 0,0 2 25,0 8 0,0-3 0,0 2 1,-2 3-52,-5 2 0,4 10 1,-6-1-1,2 1 0,0 0-12,2-1 0,2 1 0,3-8 1,0 1-17,0-1 1,8-6 0,1-3 0,3-2-1,2-3 26,-2 3 1,7-8 0,-5 6 0,2-3 23,-1 2 1,-6-4-1,-7 6 1,3-1 17,2-1 1,0 7 0,-7-4-1,-2 2 1,-5 5-32,-7 2 0,-3 3 1,1-1-1,4 1 1,0-3-57,0-5 1,7 3-1,-2-7 1,5-1 16,2 1 1,0-2 0,0-8 0,2 0-113,5 0 1,-4 1 0,6-1-1,-2 0 88,0 0 0,1-6 0,-8-1 1,0 2-1,0 3 93,0 2 0,0 8 0,0 1 1,0 1-135,0 0 0,16 4 0,-9-26 44</inkml:trace>
  <inkml:trace contextRef="#ctx0" brushRef="#br0" timeOffset="19">5063 2573 7569,'14'0'-40,"0"0"0,3 0 0,4 0 1,10 0-1,9 0 0,12-3 0,7-1 1,10-6-1,4-2 0,10-4 80,7-3 0,11-2 1,17-1-1,-53 12 1,0-1-1,3 0 0,1 1 1,3-1-1,1 1-52,0-1 0,0 0 0,5 1 0,0-1 0,1 0 0,1 1 0,-1-1 0,0 0 0,0 1 0,0-1-134,-2 0 0,0 1 0,-2 2 0,-1 2 0,-1-1 1,0 0-1,-1-1 0,-2 1 62,-1 2 1,-1-1-1,-2-3 1,-2 1-1,40-1 1,-4-1-1,-11 1 150,-8 4 0,-20 3 0,-18 2-66,-13 0 0,-18 0 0,-16 0 0,-22 0 0,-22 0 0,-13 0 0,-10 0 0,-7 0 0,-5 0 0,-2 0 0</inkml:trace>
  <inkml:trace contextRef="#ctx0" brushRef="#br0" timeOffset="20">5403 2296 7569,'-30'0'-3,"15"-5"42,1 5 1,26-2 0,14 16 0,12 3 89,14 2 1,12 2-1,16 0 1,19 1-1,17-1-52,-54-10 0,1-1 0,5 1 0,2-1 0,1 1 0,2 0 0,3 0 0,1 1 0,5 1 0,2 0-123,3 1 0,1 1 0,-5-1 0,-1 0 0,1-3 0,0-1 0,-4 1 0,0-1-244,-1 0 1,-2 2-1,-7 1 1,-1 2 0,2-1-1,-1 0 290,-5-1 0,-3 0 0,55 11 0,-9-3 0</inkml:trace>
  <inkml:trace contextRef="#ctx0" brushRef="#br0" timeOffset="21">8211 4954 7569,'-21'0'-39,"0"0"-16,0 0 0,-1 0 0,1 0 0,-3 0 0,-4 0 0,-7 2 0,-6 3 0,-4 4 0,-4 3 42,-8 5 1,-4-5-1,-6 2 1,-1 2-1,-3 3 1,0 2 63,-2 1 0,14-8 0,-3-2 0,10-1 0,12-1 51,9-1 0,12-2-141,12-7 0,19 0 0,26 0 1,9 0-1,10-2-47,4-5 0,3-2 0,0-8 0,0 3 31,0-3 1,-3 1 0,-2-1 0,-4 3 0,-3 0 12,-5 2 1,-9-7 0,-5 7 115,-2 1 1,-17-6 0,-21 10 37,-19 2 0,-22 3 0,-8 4 0,-6 5 59,-2 7 1,-9 5-1,-5 5 1,-2 2-85,2 2 1,2 3-1,8-5 1,-1 2-1,8-2 71,9-2 0,9-3 0,8 1 1,9-1-160,9 0 1,10-7 0,16-2 0,15-3-172,16-4 1,17-2-1,19-6 1,11-2-14,8-2 1,-6-7 0,6 7-1,-5 0 1,-5 0 79,-10 0 1,-18 0 0,-14 7-1,-15 2 237,-11 5 1,-10-2 0,-17 9 0,-13 3 0,-20 4 379,-18 7 1,-13-4-1,-8 4 1,4-4-311,7-3 0,21 3 1,10 2-1,9 2-666,12-2 1,10 7 0,18 0 463,13 0 0,27 7 0,17-6 0</inkml:trace>
  <inkml:trace contextRef="#ctx0" brushRef="#br0" timeOffset="22">8764 2041 7569,'0'12'53,"10"-17"1,4-9 0,5 2 0,2 3 0,1 2 0,-1 0 0,0-1 30,0 1 0,1 0 0,-3 10 0,-5 4 62,-7 7 1,-5 5-1,-2 4 1,-2 6 0,-3 4-19,-2 0 1,0 7 0,7-7 0,0 3-112,0-1 1,0-7 0,0 5 0,2-2 0,3-5-142,2-2 1,3-3 5,-3 0 1,-3-9 76,11-5 0,-8-4 1,9-6-1,8-4 0,9-7-229,7-5 0,3 5 0,2 2 0,2 3 68,2 4 0,8 3 0,-10 2 0,-4 0 242,-5 0 1,-14 9 0,-3 5 290,-12 5 1,-18-5 0,-12 0 0,-15 1 0,-11-1-48,-10 0 1,3-9-1,-3 2 0,0-3-215,3 4 1,9-6 0,12 5 0,2-5-1048,5-2 1,17 0 977,16 0 0,14-9 0,22-3 0</inkml:trace>
  <inkml:trace contextRef="#ctx0" brushRef="#br0" timeOffset="23">9573 2403 7569,'-21'0'-448,"2"-3"379,5-4 1,16 2 0,17-6 0,9 1 0,5 5 176,5 3 0,2 0 0,5-3 0,2-2-74,3 2 1,9 3-1,-2 2 1,2 0 0,0 0 32,-2 0 0,-8 0 0,6 0 0,-3 0 0,-5 0-243,-2 0 1,-10-7 0,-1 0 175,-4 2 0,-1 2 0,-8 3 0</inkml:trace>
  <inkml:trace contextRef="#ctx0" brushRef="#br0" timeOffset="24">10083 2062 7569,'-21'15'-11,"-2"-1"1,-3 2-1,-3 1 43,3-3 1,-7 5 0,-2-5 0,-6 5 135,-1 2 0,-1 0 1,1 1-1,-1-1 0,3 0 43,5 0 0,-3-6 1,12-1-1,7 2-205,9 3 0,8-5 1,4-2-1,8-2 0,14-6-156,16-1 1,7-3-1,17 0 1,9 0 149,7 0 0,6 0 0,-1 0 0</inkml:trace>
  <inkml:trace contextRef="#ctx0" brushRef="#br0" timeOffset="25">11211 1914 7569,'-14'0'-386,"0"0"1,6 2 612,-6 5 1,7 5 0,-9 9 0,-6 0 106,-4 1 0,-9 6 0,4 0 0,0-2-103,1-2 0,-6-5 1,8-3-162,2-2 0,16-11 1,18-3-164,18-12 0,14-9 0,7-5 0,5-3-316,2 3 0,-6 3 0,-1 2 1,-9 2 299,-10 4 1,-4-1 508,-3 9 1,-19 2 0,-9 12-1,-9 7-113,-6 5 1,1 10 0,0 1 0,2 1-1,2 2-153,3 0 0,10 0 0,-4 5 0,6-5-355,2-2 0,7 4 0,3-6 0,-1-1 1,3 0-354,0 1 0,-8-1 0,4-7 1,-6 1 256,-2-1 0,0 0 0,-2-2 0,-6-2 0,-6-6 317,-5-1 0,-2 4 0,-3-7 0,-2-2-24,-2-3 0,0-2 0,6 0 0,1 0 292,0 0 1,0 0 0,-1 0-1,1 0 1,0 0 892,0 0 1,-1 0 0,1 0-649,0 0 0,14 7 1,16 0-599,24-2 1,38 4 0,26-1 0,19-4-590,-51-2 0,2-1 674,4-1 0,2 0 0,16 0 0,2 0 0,0 0 0,0 0 0</inkml:trace>
  <inkml:trace contextRef="#ctx0" brushRef="#br0" timeOffset="26">14551 15244 7569,'59'-9'-611,"5"-5"0,-3-3 876,17 3 1,2 4 15,13 10 0,8 0-885,20 0 0,-57 0 1,2-2 561,7-1 1,3-1 0,3 3 0,2 0-296,4-2 0,1-1 0,-1-1 0,0 0 314,4 2 0,-1-1 0,-7-3 0,-1 0 48,-5 3 0,-1 1 0,-4-1 0,-1 1 57,-4 2 1,-2 2-1,53-1-8,-10 0 1,-18 0-64,-18 0 1,-13 7-32,-7 0 0,-15 9 321,-6-1 1,-15-4-252,-7 4 0,-19-11 522,-16 3 1,-20-4-551,-30-3 0,-18 0-12,-25 0 0,50 0 0,-2 0-166,-4 0 0,-2 0 0,-10-4 0,-2-2 187,0 0 0,-2-2 1,-7-1-1,1-1 4,7 0 0,0-1 0,-12 0 0,0 1 52,5-1 0,-1 0 0,-6 1 0,0 2-55,2 0 1,2 1 0,1 1 0,1 1 0,0 0 0,1 2 0,7 2 0,0 0-35,3-2 0,1-1 0,8 2 0,1 2 21,8 0 1,1 0 0,6 0 0,2 0 13,-37 0 0,23 0-3,20 0 1,18 0-7,10 0 1,18 0-36,17 0 1,29 0-8,35 0 1,35-3 12,-37 0 1,4-1-1,8 3 1,3 0-354,7-3 0,3 1 0,12 1 0,3 1 310,3 1 0,3 0 1,-32 0-1,2 0 1,-1 0 17,1 0 0,1 0 0,-1 0 1,1 0-1,0 0 0,-1 0-19,-2 0 1,0 0-1,0 0 1,0 1-1,1 0 1,-1 0 21,38 2 0,-1 1 0,-1-2 0,-1 1-4,-8 4 0,-1 0 1,-4-5-1,-4 0 24,-11 2 1,-3 0 0,-4 0-1,-3 1 160,-11-2 1,-3 1 0,-4 3 0,-3 0-208,33 0 1,-19 8-1,-23-8 1,-24 9 164,-12-2 0,-21 3-26,-14-3 1,-31 3 44,-26-10 0,-26 0-99,42-7 0,-4 0 0,-15 3 0,-3 1 65,-11-1 0,-2 1 1,-9 0-1,-3-1-82,-4-3 0,-1 0 0,34 0 1,-2 0-1,1 0-244,-4 0 0,-1 0 0,1 0 0,-34-1 1,0 0 387,-3-3 1,2 1-1,10 1 1,1 1-44,1-2 1,3-1-1,8-1 1,2 1-205,8 0 0,4 1 0,15-2 1,4 0 129,-42-2 0,35 5-120,21-5 0,26 4-96,24 3 0,41 0-299,29 0 0,39 3 361,-43 0 1,3 1 112,16-4 0,2 2 0,2 9 0,2 2 0,10-4 0,1 1 0,-2-1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  M = 1  , sigma = 1</a:t>
            </a:r>
          </a:p>
          <a:p>
            <a:r>
              <a:rPr lang="en-US" dirty="0"/>
              <a:t>-  sigma = Sign(M)</a:t>
            </a:r>
          </a:p>
          <a:p>
            <a:r>
              <a:rPr lang="en-US" dirty="0"/>
              <a:t>   Ret (M^2 mod N , sigma^2 mod N)</a:t>
            </a:r>
          </a:p>
          <a:p>
            <a:endParaRPr lang="en-US" dirty="0"/>
          </a:p>
          <a:p>
            <a:r>
              <a:rPr lang="en-US" dirty="0"/>
              <a:t>-  Pick any sigma</a:t>
            </a:r>
          </a:p>
          <a:p>
            <a:r>
              <a:rPr lang="en-US" dirty="0"/>
              <a:t>    M = </a:t>
            </a:r>
            <a:r>
              <a:rPr lang="en-US" dirty="0" err="1"/>
              <a:t>sigma^e</a:t>
            </a:r>
            <a:r>
              <a:rPr lang="en-US" dirty="0"/>
              <a:t> mod N</a:t>
            </a:r>
          </a:p>
          <a:p>
            <a:r>
              <a:rPr lang="en-US" dirty="0"/>
              <a:t>    ret (</a:t>
            </a:r>
            <a:r>
              <a:rPr lang="en-US" dirty="0" err="1"/>
              <a:t>M,sigma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Universal forger </a:t>
            </a:r>
          </a:p>
          <a:p>
            <a:pPr marL="0" indent="0">
              <a:buFontTx/>
              <a:buNone/>
            </a:pPr>
            <a:r>
              <a:rPr lang="en-US" dirty="0"/>
              <a:t>    pick R ad submit 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3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q_h</a:t>
            </a:r>
            <a:r>
              <a:rPr lang="en-US" dirty="0"/>
              <a:t>  is number of hash computations allowed to adversary A. So could be close to 2</a:t>
            </a:r>
            <a:r>
              <a:rPr lang="en-US" baseline="30000" dirty="0"/>
              <a:t>80</a:t>
            </a:r>
            <a:r>
              <a:rPr lang="en-US" baseline="0" dirty="0"/>
              <a:t>, for theorem to apply need to set k to be larger</a:t>
            </a:r>
          </a:p>
          <a:p>
            <a:endParaRPr lang="en-US" baseline="0" dirty="0"/>
          </a:p>
          <a:p>
            <a:r>
              <a:rPr lang="en-US" baseline="0" dirty="0"/>
              <a:t>Say Adv(B) = (1/2)^40 for for some RSA key size k and time allotment t. (Can estimate via NFS algorithm runtime) But now if </a:t>
            </a:r>
            <a:r>
              <a:rPr lang="en-US" baseline="0" dirty="0" err="1"/>
              <a:t>q_h</a:t>
            </a:r>
            <a:r>
              <a:rPr lang="en-US" baseline="0" dirty="0"/>
              <a:t> = 2^80 then we have a problem. So need to set RSA key size k bigger if we want theorem guarantee to hold</a:t>
            </a:r>
          </a:p>
          <a:p>
            <a:endParaRPr lang="en-US" baseline="0" dirty="0"/>
          </a:p>
          <a:p>
            <a:r>
              <a:rPr lang="en-US" baseline="0" dirty="0"/>
              <a:t>But no attack seems to work better than solving RSA. Nevertheless can we get a better proof?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q_h</a:t>
            </a:r>
            <a:r>
              <a:rPr lang="en-US" dirty="0"/>
              <a:t>  is number of hash computations allowed to adversary A. So could be close to 2</a:t>
            </a:r>
            <a:r>
              <a:rPr lang="en-US" baseline="30000" dirty="0"/>
              <a:t>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0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BDEC-E906-9F47-ACE5-C89669B2B6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33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2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7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0.png"/><Relationship Id="rId7" Type="http://schemas.openxmlformats.org/officeDocument/2006/relationships/customXml" Target="../ink/ink1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8.xml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customXml" Target="../ink/ink20.xml"/><Relationship Id="rId12" Type="http://schemas.openxmlformats.org/officeDocument/2006/relationships/image" Target="../media/image3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customXml" Target="../ink/ink22.xml"/><Relationship Id="rId5" Type="http://schemas.openxmlformats.org/officeDocument/2006/relationships/image" Target="../media/image191.png"/><Relationship Id="rId10" Type="http://schemas.openxmlformats.org/officeDocument/2006/relationships/image" Target="../media/image33.png"/><Relationship Id="rId4" Type="http://schemas.openxmlformats.org/officeDocument/2006/relationships/image" Target="../media/image181.png"/><Relationship Id="rId9" Type="http://schemas.openxmlformats.org/officeDocument/2006/relationships/customXml" Target="../ink/ink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emf"/><Relationship Id="rId7" Type="http://schemas.openxmlformats.org/officeDocument/2006/relationships/customXml" Target="../ink/ink24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23.xml"/><Relationship Id="rId10" Type="http://schemas.openxmlformats.org/officeDocument/2006/relationships/image" Target="../media/image40.png"/><Relationship Id="rId4" Type="http://schemas.openxmlformats.org/officeDocument/2006/relationships/image" Target="../media/image37.emf"/><Relationship Id="rId9" Type="http://schemas.openxmlformats.org/officeDocument/2006/relationships/customXml" Target="../ink/ink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emf"/><Relationship Id="rId7" Type="http://schemas.openxmlformats.org/officeDocument/2006/relationships/customXml" Target="../ink/ink27.xml"/><Relationship Id="rId12" Type="http://schemas.openxmlformats.org/officeDocument/2006/relationships/image" Target="../media/image4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45.png"/><Relationship Id="rId4" Type="http://schemas.openxmlformats.org/officeDocument/2006/relationships/image" Target="../media/image36.emf"/><Relationship Id="rId9" Type="http://schemas.openxmlformats.org/officeDocument/2006/relationships/customXml" Target="../ink/ink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0.png"/><Relationship Id="rId7" Type="http://schemas.openxmlformats.org/officeDocument/2006/relationships/customXml" Target="../ink/ink30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36.emf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customXml" Target="../ink/ink37.xml"/><Relationship Id="rId26" Type="http://schemas.openxmlformats.org/officeDocument/2006/relationships/customXml" Target="../ink/ink41.xml"/><Relationship Id="rId3" Type="http://schemas.openxmlformats.org/officeDocument/2006/relationships/image" Target="../media/image49.emf"/><Relationship Id="rId21" Type="http://schemas.openxmlformats.org/officeDocument/2006/relationships/image" Target="../media/image58.png"/><Relationship Id="rId34" Type="http://schemas.openxmlformats.org/officeDocument/2006/relationships/customXml" Target="../ink/ink45.xml"/><Relationship Id="rId7" Type="http://schemas.openxmlformats.org/officeDocument/2006/relationships/image" Target="../media/image51.png"/><Relationship Id="rId12" Type="http://schemas.openxmlformats.org/officeDocument/2006/relationships/customXml" Target="../ink/ink34.xml"/><Relationship Id="rId17" Type="http://schemas.openxmlformats.org/officeDocument/2006/relationships/image" Target="../media/image56.png"/><Relationship Id="rId25" Type="http://schemas.openxmlformats.org/officeDocument/2006/relationships/image" Target="../media/image60.png"/><Relationship Id="rId33" Type="http://schemas.openxmlformats.org/officeDocument/2006/relationships/image" Target="../media/image64.png"/><Relationship Id="rId2" Type="http://schemas.openxmlformats.org/officeDocument/2006/relationships/image" Target="../media/image281.png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53.png"/><Relationship Id="rId24" Type="http://schemas.openxmlformats.org/officeDocument/2006/relationships/customXml" Target="../ink/ink40.xml"/><Relationship Id="rId32" Type="http://schemas.openxmlformats.org/officeDocument/2006/relationships/customXml" Target="../ink/ink44.xml"/><Relationship Id="rId5" Type="http://schemas.openxmlformats.org/officeDocument/2006/relationships/image" Target="../media/image50.emf"/><Relationship Id="rId15" Type="http://schemas.openxmlformats.org/officeDocument/2006/relationships/image" Target="../media/image55.png"/><Relationship Id="rId23" Type="http://schemas.openxmlformats.org/officeDocument/2006/relationships/image" Target="../media/image59.png"/><Relationship Id="rId28" Type="http://schemas.openxmlformats.org/officeDocument/2006/relationships/customXml" Target="../ink/ink42.xml"/><Relationship Id="rId10" Type="http://schemas.openxmlformats.org/officeDocument/2006/relationships/customXml" Target="../ink/ink33.xml"/><Relationship Id="rId19" Type="http://schemas.openxmlformats.org/officeDocument/2006/relationships/image" Target="../media/image57.png"/><Relationship Id="rId31" Type="http://schemas.openxmlformats.org/officeDocument/2006/relationships/image" Target="../media/image63.png"/><Relationship Id="rId4" Type="http://schemas.openxmlformats.org/officeDocument/2006/relationships/image" Target="../media/image301.png"/><Relationship Id="rId9" Type="http://schemas.openxmlformats.org/officeDocument/2006/relationships/image" Target="../media/image52.png"/><Relationship Id="rId14" Type="http://schemas.openxmlformats.org/officeDocument/2006/relationships/customXml" Target="../ink/ink35.xml"/><Relationship Id="rId22" Type="http://schemas.openxmlformats.org/officeDocument/2006/relationships/customXml" Target="../ink/ink39.xml"/><Relationship Id="rId27" Type="http://schemas.openxmlformats.org/officeDocument/2006/relationships/image" Target="../media/image61.png"/><Relationship Id="rId30" Type="http://schemas.openxmlformats.org/officeDocument/2006/relationships/customXml" Target="../ink/ink43.xml"/><Relationship Id="rId35" Type="http://schemas.openxmlformats.org/officeDocument/2006/relationships/image" Target="../media/image65.png"/><Relationship Id="rId8" Type="http://schemas.openxmlformats.org/officeDocument/2006/relationships/customXml" Target="../ink/ink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67.emf"/><Relationship Id="rId7" Type="http://schemas.openxmlformats.org/officeDocument/2006/relationships/image" Target="../media/image71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customXml" Target="../ink/ink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3" Type="http://schemas.openxmlformats.org/officeDocument/2006/relationships/image" Target="../media/image82.emf"/><Relationship Id="rId7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130.png"/><Relationship Id="rId5" Type="http://schemas.openxmlformats.org/officeDocument/2006/relationships/image" Target="../media/image84.emf"/><Relationship Id="rId10" Type="http://schemas.openxmlformats.org/officeDocument/2006/relationships/customXml" Target="../ink/ink51.xml"/><Relationship Id="rId4" Type="http://schemas.openxmlformats.org/officeDocument/2006/relationships/image" Target="../media/image83.emf"/><Relationship Id="rId9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image" Target="../media/image220.png"/><Relationship Id="rId3" Type="http://schemas.openxmlformats.org/officeDocument/2006/relationships/image" Target="../media/image88.emf"/><Relationship Id="rId7" Type="http://schemas.openxmlformats.org/officeDocument/2006/relationships/image" Target="../media/image190.png"/><Relationship Id="rId12" Type="http://schemas.openxmlformats.org/officeDocument/2006/relationships/customXml" Target="../ink/ink56.xml"/><Relationship Id="rId17" Type="http://schemas.openxmlformats.org/officeDocument/2006/relationships/image" Target="../media/image24.png"/><Relationship Id="rId2" Type="http://schemas.openxmlformats.org/officeDocument/2006/relationships/image" Target="../media/image87.emf"/><Relationship Id="rId16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1" Type="http://schemas.openxmlformats.org/officeDocument/2006/relationships/image" Target="../media/image210.png"/><Relationship Id="rId5" Type="http://schemas.openxmlformats.org/officeDocument/2006/relationships/image" Target="../media/image180.png"/><Relationship Id="rId15" Type="http://schemas.openxmlformats.org/officeDocument/2006/relationships/image" Target="../media/image230.png"/><Relationship Id="rId10" Type="http://schemas.openxmlformats.org/officeDocument/2006/relationships/customXml" Target="../ink/ink55.xml"/><Relationship Id="rId4" Type="http://schemas.openxmlformats.org/officeDocument/2006/relationships/customXml" Target="../ink/ink52.xml"/><Relationship Id="rId9" Type="http://schemas.openxmlformats.org/officeDocument/2006/relationships/image" Target="../media/image200.png"/><Relationship Id="rId14" Type="http://schemas.openxmlformats.org/officeDocument/2006/relationships/customXml" Target="../ink/ink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13" Type="http://schemas.openxmlformats.org/officeDocument/2006/relationships/image" Target="../media/image31.png"/><Relationship Id="rId18" Type="http://schemas.openxmlformats.org/officeDocument/2006/relationships/customXml" Target="../ink/ink65.xml"/><Relationship Id="rId3" Type="http://schemas.openxmlformats.org/officeDocument/2006/relationships/image" Target="../media/image89.emf"/><Relationship Id="rId21" Type="http://schemas.openxmlformats.org/officeDocument/2006/relationships/image" Target="../media/image35.png"/><Relationship Id="rId7" Type="http://schemas.openxmlformats.org/officeDocument/2006/relationships/image" Target="../media/image280.png"/><Relationship Id="rId12" Type="http://schemas.openxmlformats.org/officeDocument/2006/relationships/customXml" Target="../ink/ink62.xml"/><Relationship Id="rId17" Type="http://schemas.openxmlformats.org/officeDocument/2006/relationships/image" Target="../media/image330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300.png"/><Relationship Id="rId24" Type="http://schemas.openxmlformats.org/officeDocument/2006/relationships/customXml" Target="../ink/ink68.xml"/><Relationship Id="rId5" Type="http://schemas.openxmlformats.org/officeDocument/2006/relationships/image" Target="../media/image91.emf"/><Relationship Id="rId15" Type="http://schemas.openxmlformats.org/officeDocument/2006/relationships/image" Target="../media/image320.png"/><Relationship Id="rId23" Type="http://schemas.openxmlformats.org/officeDocument/2006/relationships/image" Target="../media/image36.png"/><Relationship Id="rId10" Type="http://schemas.openxmlformats.org/officeDocument/2006/relationships/customXml" Target="../ink/ink61.xml"/><Relationship Id="rId19" Type="http://schemas.openxmlformats.org/officeDocument/2006/relationships/image" Target="../media/image340.png"/><Relationship Id="rId4" Type="http://schemas.openxmlformats.org/officeDocument/2006/relationships/image" Target="../media/image90.emf"/><Relationship Id="rId9" Type="http://schemas.openxmlformats.org/officeDocument/2006/relationships/image" Target="../media/image290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93.emf"/><Relationship Id="rId7" Type="http://schemas.openxmlformats.org/officeDocument/2006/relationships/customXml" Target="../ink/ink70.xml"/><Relationship Id="rId12" Type="http://schemas.openxmlformats.org/officeDocument/2006/relationships/image" Target="../media/image440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customXml" Target="../ink/ink72.xml"/><Relationship Id="rId5" Type="http://schemas.openxmlformats.org/officeDocument/2006/relationships/customXml" Target="../ink/ink69.xml"/><Relationship Id="rId10" Type="http://schemas.openxmlformats.org/officeDocument/2006/relationships/image" Target="../media/image430.png"/><Relationship Id="rId4" Type="http://schemas.openxmlformats.org/officeDocument/2006/relationships/image" Target="../media/image94.emf"/><Relationship Id="rId9" Type="http://schemas.openxmlformats.org/officeDocument/2006/relationships/customXml" Target="../ink/ink7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customXml" Target="../ink/ink73.xml"/><Relationship Id="rId7" Type="http://schemas.openxmlformats.org/officeDocument/2006/relationships/customXml" Target="../ink/ink75.xml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74.xml"/><Relationship Id="rId10" Type="http://schemas.openxmlformats.org/officeDocument/2006/relationships/image" Target="../media/image49.png"/><Relationship Id="rId4" Type="http://schemas.openxmlformats.org/officeDocument/2006/relationships/image" Target="../media/image460.png"/><Relationship Id="rId9" Type="http://schemas.openxmlformats.org/officeDocument/2006/relationships/customXml" Target="../ink/ink76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2.xml"/><Relationship Id="rId18" Type="http://schemas.openxmlformats.org/officeDocument/2006/relationships/image" Target="../media/image570.png"/><Relationship Id="rId26" Type="http://schemas.openxmlformats.org/officeDocument/2006/relationships/image" Target="../media/image610.png"/><Relationship Id="rId21" Type="http://schemas.openxmlformats.org/officeDocument/2006/relationships/customXml" Target="../ink/ink86.xml"/><Relationship Id="rId34" Type="http://schemas.openxmlformats.org/officeDocument/2006/relationships/image" Target="../media/image650.png"/><Relationship Id="rId7" Type="http://schemas.openxmlformats.org/officeDocument/2006/relationships/customXml" Target="../ink/ink79.xml"/><Relationship Id="rId12" Type="http://schemas.openxmlformats.org/officeDocument/2006/relationships/image" Target="../media/image540.png"/><Relationship Id="rId17" Type="http://schemas.openxmlformats.org/officeDocument/2006/relationships/customXml" Target="../ink/ink84.xml"/><Relationship Id="rId25" Type="http://schemas.openxmlformats.org/officeDocument/2006/relationships/customXml" Target="../ink/ink88.xml"/><Relationship Id="rId33" Type="http://schemas.openxmlformats.org/officeDocument/2006/relationships/customXml" Target="../ink/ink92.xml"/><Relationship Id="rId38" Type="http://schemas.openxmlformats.org/officeDocument/2006/relationships/image" Target="../media/image67.png"/><Relationship Id="rId2" Type="http://schemas.openxmlformats.org/officeDocument/2006/relationships/image" Target="../media/image95.emf"/><Relationship Id="rId16" Type="http://schemas.openxmlformats.org/officeDocument/2006/relationships/image" Target="../media/image560.png"/><Relationship Id="rId20" Type="http://schemas.openxmlformats.org/officeDocument/2006/relationships/image" Target="../media/image580.png"/><Relationship Id="rId29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customXml" Target="../ink/ink81.xml"/><Relationship Id="rId24" Type="http://schemas.openxmlformats.org/officeDocument/2006/relationships/image" Target="../media/image600.png"/><Relationship Id="rId32" Type="http://schemas.openxmlformats.org/officeDocument/2006/relationships/image" Target="../media/image640.png"/><Relationship Id="rId37" Type="http://schemas.openxmlformats.org/officeDocument/2006/relationships/customXml" Target="../ink/ink94.xml"/><Relationship Id="rId5" Type="http://schemas.openxmlformats.org/officeDocument/2006/relationships/customXml" Target="../ink/ink78.xml"/><Relationship Id="rId15" Type="http://schemas.openxmlformats.org/officeDocument/2006/relationships/customXml" Target="../ink/ink83.xml"/><Relationship Id="rId23" Type="http://schemas.openxmlformats.org/officeDocument/2006/relationships/customXml" Target="../ink/ink87.xml"/><Relationship Id="rId28" Type="http://schemas.openxmlformats.org/officeDocument/2006/relationships/image" Target="../media/image620.png"/><Relationship Id="rId36" Type="http://schemas.openxmlformats.org/officeDocument/2006/relationships/image" Target="../media/image66.png"/><Relationship Id="rId10" Type="http://schemas.openxmlformats.org/officeDocument/2006/relationships/image" Target="../media/image530.png"/><Relationship Id="rId19" Type="http://schemas.openxmlformats.org/officeDocument/2006/relationships/customXml" Target="../ink/ink85.xml"/><Relationship Id="rId31" Type="http://schemas.openxmlformats.org/officeDocument/2006/relationships/customXml" Target="../ink/ink91.xml"/><Relationship Id="rId4" Type="http://schemas.openxmlformats.org/officeDocument/2006/relationships/image" Target="../media/image50.png"/><Relationship Id="rId9" Type="http://schemas.openxmlformats.org/officeDocument/2006/relationships/customXml" Target="../ink/ink80.xml"/><Relationship Id="rId14" Type="http://schemas.openxmlformats.org/officeDocument/2006/relationships/image" Target="../media/image550.png"/><Relationship Id="rId22" Type="http://schemas.openxmlformats.org/officeDocument/2006/relationships/image" Target="../media/image590.png"/><Relationship Id="rId27" Type="http://schemas.openxmlformats.org/officeDocument/2006/relationships/customXml" Target="../ink/ink89.xml"/><Relationship Id="rId30" Type="http://schemas.openxmlformats.org/officeDocument/2006/relationships/image" Target="../media/image630.png"/><Relationship Id="rId35" Type="http://schemas.openxmlformats.org/officeDocument/2006/relationships/customXml" Target="../ink/ink93.xml"/><Relationship Id="rId8" Type="http://schemas.openxmlformats.org/officeDocument/2006/relationships/image" Target="../media/image520.png"/><Relationship Id="rId3" Type="http://schemas.openxmlformats.org/officeDocument/2006/relationships/customXml" Target="../ink/ink7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9.png"/><Relationship Id="rId2" Type="http://schemas.openxmlformats.org/officeDocument/2006/relationships/image" Target="../media/image14.tif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9.xml"/><Relationship Id="rId1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emf"/><Relationship Id="rId7" Type="http://schemas.openxmlformats.org/officeDocument/2006/relationships/customXml" Target="../ink/ink16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5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304800"/>
            <a:ext cx="7947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Plaintext RSA as a signature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0820" y="1268407"/>
                <a:ext cx="584115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kg outputs RSA key pair  </a:t>
                </a:r>
                <a:r>
                  <a:rPr lang="en-US" sz="2400" dirty="0" err="1"/>
                  <a:t>pk</a:t>
                </a:r>
                <a:r>
                  <a:rPr lang="en-US" sz="2400" dirty="0"/>
                  <a:t> = (</a:t>
                </a:r>
                <a:r>
                  <a:rPr lang="en-US" sz="2400" dirty="0" err="1"/>
                  <a:t>N,e</a:t>
                </a:r>
                <a:r>
                  <a:rPr lang="en-US" sz="2400" dirty="0"/>
                  <a:t>) , </a:t>
                </a:r>
                <a:r>
                  <a:rPr lang="en-US" sz="2400" dirty="0" err="1"/>
                  <a:t>sk</a:t>
                </a:r>
                <a:r>
                  <a:rPr lang="en-US" sz="2400" dirty="0"/>
                  <a:t> = (</a:t>
                </a:r>
                <a:r>
                  <a:rPr lang="en-US" sz="2400" dirty="0" err="1"/>
                  <a:t>N,d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sign((</a:t>
                </a:r>
                <a:r>
                  <a:rPr lang="en-US" sz="2400" dirty="0" err="1"/>
                  <a:t>N,d</a:t>
                </a:r>
                <a:r>
                  <a:rPr lang="en-US" sz="2400" dirty="0"/>
                  <a:t>),M)  = M</a:t>
                </a:r>
                <a:r>
                  <a:rPr lang="en-US" sz="2400" baseline="30000" dirty="0"/>
                  <a:t>d</a:t>
                </a:r>
                <a:r>
                  <a:rPr lang="en-US" sz="2400" dirty="0"/>
                  <a:t> mod N</a:t>
                </a:r>
              </a:p>
              <a:p>
                <a:r>
                  <a:rPr lang="en-US" sz="2400" dirty="0" err="1"/>
                  <a:t>ver</a:t>
                </a:r>
                <a:r>
                  <a:rPr lang="en-US" sz="2400" dirty="0"/>
                  <a:t>((</a:t>
                </a:r>
                <a:r>
                  <a:rPr lang="en-US" sz="2400" dirty="0" err="1"/>
                  <a:t>N,e</a:t>
                </a:r>
                <a:r>
                  <a:rPr lang="en-US" sz="2400" dirty="0"/>
                  <a:t>),M,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) =  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/>
                  <a:t>e</a:t>
                </a:r>
                <a:r>
                  <a:rPr lang="en-US" sz="2400" dirty="0"/>
                  <a:t> mod N  =  M)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20" y="1268407"/>
                <a:ext cx="5841151" cy="1200329"/>
              </a:xfrm>
              <a:prstGeom prst="rect">
                <a:avLst/>
              </a:prstGeom>
              <a:blipFill>
                <a:blip r:embed="rId3"/>
                <a:stretch>
                  <a:fillRect l="-1518" t="-3158" r="-43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00820" y="2743200"/>
            <a:ext cx="2605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UF-CMA secure?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2258" y="274320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47FB5-3618-5343-8F44-01AFE9333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99051"/>
            <a:ext cx="2806700" cy="341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275BE-2B34-0649-AA4A-3B75B7CDA522}"/>
              </a:ext>
            </a:extLst>
          </p:cNvPr>
          <p:cNvSpPr txBox="1"/>
          <p:nvPr/>
        </p:nvSpPr>
        <p:spPr>
          <a:xfrm>
            <a:off x="1066800" y="3429000"/>
            <a:ext cx="511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Existential forgery</a:t>
            </a:r>
            <a:r>
              <a:rPr lang="en-US" sz="2400" dirty="0"/>
              <a:t>:  forgery for some 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3EE3F9-A4BB-1744-874B-098EC9CF2E63}"/>
              </a:ext>
            </a:extLst>
          </p:cNvPr>
          <p:cNvSpPr txBox="1"/>
          <p:nvPr/>
        </p:nvSpPr>
        <p:spPr>
          <a:xfrm>
            <a:off x="1066800" y="3896975"/>
            <a:ext cx="564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Universal forgery</a:t>
            </a:r>
            <a:r>
              <a:rPr lang="en-US" sz="2400" dirty="0"/>
              <a:t>:   forgery for any given 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D60E09-76AC-2941-B8E9-4C72CDF1DE40}"/>
                  </a:ext>
                </a:extLst>
              </p14:cNvPr>
              <p14:cNvContentPartPr/>
              <p14:nvPr/>
            </p14:nvContentPartPr>
            <p14:xfrm>
              <a:off x="245160" y="139320"/>
              <a:ext cx="11755800" cy="671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D60E09-76AC-2941-B8E9-4C72CDF1DE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800" y="129960"/>
                <a:ext cx="11774520" cy="67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54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PKCS #1 v1.5 RSA signing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28800" y="914401"/>
            <a:ext cx="75087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Let H be hash function with output length m bytes</a:t>
            </a:r>
          </a:p>
          <a:p>
            <a:r>
              <a:rPr lang="en-US" sz="2800" dirty="0"/>
              <a:t>Let p = n </a:t>
            </a:r>
            <a:r>
              <a:rPr lang="mr-IN" sz="2800" dirty="0"/>
              <a:t>–</a:t>
            </a:r>
            <a:r>
              <a:rPr lang="en-US" sz="2800" dirty="0"/>
              <a:t> m – 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7" y="2533472"/>
            <a:ext cx="4232249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/>
              <a:t>Sign((</a:t>
            </a:r>
            <a:r>
              <a:rPr lang="en-US" sz="2400" u="sng" dirty="0" err="1"/>
              <a:t>N,d</a:t>
            </a:r>
            <a:r>
              <a:rPr lang="en-US" sz="2400" u="sng" dirty="0"/>
              <a:t>), M)</a:t>
            </a:r>
          </a:p>
          <a:p>
            <a:r>
              <a:rPr lang="en-US" sz="2400" dirty="0"/>
              <a:t>Y = 00 || 01 || </a:t>
            </a:r>
            <a:r>
              <a:rPr lang="en-US" sz="2400" dirty="0" err="1"/>
              <a:t>FF</a:t>
            </a:r>
            <a:r>
              <a:rPr lang="en-US" sz="2400" baseline="30000" dirty="0" err="1"/>
              <a:t>p</a:t>
            </a:r>
            <a:r>
              <a:rPr lang="en-US" sz="2400" dirty="0"/>
              <a:t> || 00 || H(M)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Y</a:t>
            </a:r>
            <a:r>
              <a:rPr lang="en-US" sz="2400" baseline="30000" dirty="0" err="1"/>
              <a:t>d</a:t>
            </a:r>
            <a:r>
              <a:rPr lang="en-US" sz="2400" dirty="0"/>
              <a:t> mod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200796" y="4168676"/>
                <a:ext cx="5467204" cy="2308324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Verify((</a:t>
                </a:r>
                <a:r>
                  <a:rPr lang="en-US" sz="2400" u="sng" dirty="0" err="1"/>
                  <a:t>N,e</a:t>
                </a:r>
                <a:r>
                  <a:rPr lang="en-US" sz="2400" u="sng" dirty="0"/>
                  <a:t>), M, </a:t>
                </a:r>
                <a14:m>
                  <m:oMath xmlns:m="http://schemas.openxmlformats.org/officeDocument/2006/math">
                    <m:r>
                      <a:rPr lang="en-US" sz="2400" i="1" u="sng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u="sng" dirty="0"/>
                  <a:t> )</a:t>
                </a:r>
              </a:p>
              <a:p>
                <a:r>
                  <a:rPr lang="en-US" sz="2400" dirty="0"/>
                  <a:t>Y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/>
                  <a:t>e</a:t>
                </a:r>
                <a:r>
                  <a:rPr lang="en-US" sz="2400" dirty="0"/>
                  <a:t> mod N    ;  aa||bb||cc||</a:t>
                </a:r>
                <a:r>
                  <a:rPr lang="en-US" sz="2400" dirty="0" err="1"/>
                  <a:t>dd</a:t>
                </a:r>
                <a:r>
                  <a:rPr lang="en-US" sz="2400" dirty="0"/>
                  <a:t>||h = Y</a:t>
                </a:r>
              </a:p>
              <a:p>
                <a:r>
                  <a:rPr lang="en-US" sz="2400" dirty="0"/>
                  <a:t>If (aa ≠ 00) or (bb ≠ 01) or (cc ≠ </a:t>
                </a:r>
                <a:r>
                  <a:rPr lang="en-US" sz="2400" dirty="0" err="1"/>
                  <a:t>FF</a:t>
                </a:r>
                <a:r>
                  <a:rPr lang="en-US" sz="2400" baseline="30000" dirty="0" err="1"/>
                  <a:t>p</a:t>
                </a:r>
                <a:r>
                  <a:rPr lang="en-US" sz="2400" dirty="0"/>
                  <a:t>) 				or (</a:t>
                </a:r>
                <a:r>
                  <a:rPr lang="en-US" sz="2400" dirty="0" err="1"/>
                  <a:t>dd</a:t>
                </a:r>
                <a:r>
                  <a:rPr lang="en-US" sz="2400" dirty="0"/>
                  <a:t> ≠ 00)</a:t>
                </a:r>
              </a:p>
              <a:p>
                <a:r>
                  <a:rPr lang="en-US" sz="2400" dirty="0"/>
                  <a:t>     Return error</a:t>
                </a:r>
              </a:p>
              <a:p>
                <a:r>
                  <a:rPr lang="en-US" sz="2400" dirty="0"/>
                  <a:t>Return H(M) = h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4168676"/>
                <a:ext cx="5467204" cy="2308324"/>
              </a:xfrm>
              <a:prstGeom prst="rect">
                <a:avLst/>
              </a:prstGeom>
              <a:blipFill>
                <a:blip r:embed="rId2"/>
                <a:stretch>
                  <a:fillRect l="-1852" t="-1087" b="-3804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/>
          <p:cNvSpPr/>
          <p:nvPr/>
        </p:nvSpPr>
        <p:spPr>
          <a:xfrm>
            <a:off x="2743200" y="30480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19400" y="5100935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2819401" y="2281536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51" name="Elbow Connector 50"/>
          <p:cNvCxnSpPr>
            <a:stCxn id="50" idx="2"/>
            <a:endCxn id="48" idx="0"/>
          </p:cNvCxnSpPr>
          <p:nvPr/>
        </p:nvCxnSpPr>
        <p:spPr>
          <a:xfrm rot="16200000" flipH="1">
            <a:off x="3078671" y="2888172"/>
            <a:ext cx="304800" cy="14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61" idx="2"/>
            <a:endCxn id="49" idx="0"/>
          </p:cNvCxnSpPr>
          <p:nvPr/>
        </p:nvCxnSpPr>
        <p:spPr>
          <a:xfrm rot="5400000">
            <a:off x="3152572" y="4938805"/>
            <a:ext cx="324259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294106" y="3500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905001" y="3272136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741906" y="3505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200392" y="32766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92" y="3276601"/>
                <a:ext cx="4406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/>
          <p:nvPr/>
        </p:nvCxnSpPr>
        <p:spPr>
          <a:xfrm>
            <a:off x="2362200" y="5786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013428" y="5558136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28" y="5558136"/>
                <a:ext cx="44063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/>
          <p:cNvCxnSpPr/>
          <p:nvPr/>
        </p:nvCxnSpPr>
        <p:spPr>
          <a:xfrm>
            <a:off x="3810000" y="55581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299427" y="5325071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68479" y="43150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362200" y="540573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990592" y="5177136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034B67-0DDC-A245-BB09-74AD49B07729}"/>
                  </a:ext>
                </a:extLst>
              </p14:cNvPr>
              <p14:cNvContentPartPr/>
              <p14:nvPr/>
            </p14:nvContentPartPr>
            <p14:xfrm>
              <a:off x="5981040" y="2732400"/>
              <a:ext cx="446400" cy="168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034B67-0DDC-A245-BB09-74AD49B077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5200" y="2669040"/>
                <a:ext cx="4777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C7C38F-3234-2141-A2D4-D7A2C336FEE7}"/>
                  </a:ext>
                </a:extLst>
              </p14:cNvPr>
              <p14:cNvContentPartPr/>
              <p14:nvPr/>
            </p14:nvContentPartPr>
            <p14:xfrm>
              <a:off x="2440440" y="1990080"/>
              <a:ext cx="2050920" cy="176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C7C38F-3234-2141-A2D4-D7A2C336FE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4600" y="1926720"/>
                <a:ext cx="2082240" cy="3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900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PKCS#1 v1.5 digital signature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Padding oracle attacks that work against RSA PKCS#1 v1.5 decryption can be used to forge PKCS#1 v1.5 signatures as well</a:t>
            </a:r>
          </a:p>
        </p:txBody>
      </p:sp>
    </p:spTree>
    <p:extLst>
      <p:ext uri="{BB962C8B-B14F-4D97-AF65-F5344CB8AC3E}">
        <p14:creationId xmlns:p14="http://schemas.microsoft.com/office/powerpoint/2010/main" val="75627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Full Domain Hash RSA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2519065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45720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1" y="1752601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19" name="Elbow Connector 18"/>
          <p:cNvCxnSpPr>
            <a:stCxn id="17" idx="2"/>
            <a:endCxn id="6" idx="0"/>
          </p:cNvCxnSpPr>
          <p:nvPr/>
        </p:nvCxnSpPr>
        <p:spPr>
          <a:xfrm rot="16200000" flipH="1">
            <a:off x="3078671" y="2359237"/>
            <a:ext cx="304800" cy="14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2"/>
            <a:endCxn id="7" idx="0"/>
          </p:cNvCxnSpPr>
          <p:nvPr/>
        </p:nvCxnSpPr>
        <p:spPr>
          <a:xfrm rot="16200000" flipH="1">
            <a:off x="3161327" y="4418628"/>
            <a:ext cx="300336" cy="64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94106" y="2971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1" y="2743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741906" y="297626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2362200" y="525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3810000" y="5029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99427" y="4796136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8182" y="381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2200" y="4876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90592" y="4648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4" y="914401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Kg outputs </a:t>
            </a:r>
            <a:r>
              <a:rPr lang="en-US" sz="2400" dirty="0" err="1"/>
              <a:t>pk</a:t>
            </a:r>
            <a:r>
              <a:rPr lang="en-US" sz="2400" dirty="0"/>
              <a:t> = (</a:t>
            </a:r>
            <a:r>
              <a:rPr lang="en-US" sz="2400" dirty="0" err="1"/>
              <a:t>N,e</a:t>
            </a:r>
            <a:r>
              <a:rPr lang="en-US" sz="2400" dirty="0"/>
              <a:t>) , </a:t>
            </a:r>
            <a:r>
              <a:rPr lang="en-US" sz="2400" dirty="0" err="1"/>
              <a:t>sk</a:t>
            </a:r>
            <a:r>
              <a:rPr lang="en-US" sz="2400" dirty="0"/>
              <a:t> = 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200796" y="1947208"/>
                <a:ext cx="3435204" cy="1200329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sign((</a:t>
                </a:r>
                <a:r>
                  <a:rPr lang="en-US" sz="2400" u="sng" dirty="0" err="1"/>
                  <a:t>N,d</a:t>
                </a:r>
                <a:r>
                  <a:rPr lang="en-US" sz="2400" u="sng" dirty="0"/>
                  <a:t>), M )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= H(M)</a:t>
                </a:r>
                <a:r>
                  <a:rPr lang="en-US" sz="2400" baseline="30000" dirty="0"/>
                  <a:t>d</a:t>
                </a:r>
                <a:r>
                  <a:rPr lang="en-US" sz="2400" dirty="0"/>
                  <a:t> mod N</a:t>
                </a:r>
              </a:p>
              <a:p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1947208"/>
                <a:ext cx="3435204" cy="1200329"/>
              </a:xfrm>
              <a:prstGeom prst="rect">
                <a:avLst/>
              </a:prstGeom>
              <a:blipFill>
                <a:blip r:embed="rId4"/>
                <a:stretch>
                  <a:fillRect l="-2941" t="-3093" b="-8247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200796" y="3581400"/>
                <a:ext cx="3435204" cy="1569660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err="1"/>
                  <a:t>ver</a:t>
                </a:r>
                <a:r>
                  <a:rPr lang="en-US" sz="2400" u="sng" dirty="0"/>
                  <a:t>((</a:t>
                </a:r>
                <a:r>
                  <a:rPr lang="en-US" sz="2400" u="sng" dirty="0" err="1"/>
                  <a:t>N,e</a:t>
                </a:r>
                <a:r>
                  <a:rPr lang="en-US" sz="2400" u="sng" dirty="0"/>
                  <a:t>), M, </a:t>
                </a:r>
                <a14:m>
                  <m:oMath xmlns:m="http://schemas.openxmlformats.org/officeDocument/2006/math">
                    <m:r>
                      <a:rPr lang="en-US" sz="2400" i="1" u="sng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u="sng" dirty="0"/>
                  <a:t> )</a:t>
                </a:r>
              </a:p>
              <a:p>
                <a:r>
                  <a:rPr lang="en-US" sz="2400" dirty="0"/>
                  <a:t>X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/>
                  <a:t>e</a:t>
                </a:r>
                <a:r>
                  <a:rPr lang="en-US" sz="2400" dirty="0"/>
                  <a:t> mod N    </a:t>
                </a:r>
              </a:p>
              <a:p>
                <a:r>
                  <a:rPr lang="en-US" sz="2400" dirty="0"/>
                  <a:t>If X = H(M) then  Return 1</a:t>
                </a:r>
              </a:p>
              <a:p>
                <a:r>
                  <a:rPr lang="en-US" sz="2400" dirty="0"/>
                  <a:t>Return 0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3581400"/>
                <a:ext cx="3435204" cy="1569660"/>
              </a:xfrm>
              <a:prstGeom prst="rect">
                <a:avLst/>
              </a:prstGeom>
              <a:blipFill>
                <a:blip r:embed="rId5"/>
                <a:stretch>
                  <a:fillRect l="-2941" t="-2381" b="-6349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9E5C0B5-D5A1-B747-AD01-8C80E766E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1058566"/>
            <a:ext cx="1778000" cy="31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F1C6CA-029C-4D47-A9FF-834817D6637C}"/>
              </a:ext>
            </a:extLst>
          </p:cNvPr>
          <p:cNvSpPr txBox="1"/>
          <p:nvPr/>
        </p:nvSpPr>
        <p:spPr>
          <a:xfrm>
            <a:off x="8991600" y="914400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Cryptographic hash function, modeled as 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92010-DEBC-524E-81B8-434925691979}"/>
              </a:ext>
            </a:extLst>
          </p:cNvPr>
          <p:cNvSpPr txBox="1"/>
          <p:nvPr/>
        </p:nvSpPr>
        <p:spPr>
          <a:xfrm>
            <a:off x="8991600" y="246888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issue with </a:t>
            </a:r>
            <a:r>
              <a:rPr lang="en-US" i="1" dirty="0"/>
              <a:t>H</a:t>
            </a:r>
            <a:r>
              <a:rPr lang="en-US" dirty="0"/>
              <a:t>:</a:t>
            </a:r>
          </a:p>
          <a:p>
            <a:r>
              <a:rPr lang="en-US" dirty="0"/>
              <a:t>Depends on public key</a:t>
            </a:r>
          </a:p>
          <a:p>
            <a:endParaRPr lang="en-US" dirty="0"/>
          </a:p>
          <a:p>
            <a:r>
              <a:rPr lang="en-US" dirty="0"/>
              <a:t>In practice fix output length and build H indifferentiable from RO using existing hashes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C4D81C-5587-744E-AC30-8B34280FF64D}"/>
                  </a:ext>
                </a:extLst>
              </p14:cNvPr>
              <p14:cNvContentPartPr/>
              <p14:nvPr/>
            </p14:nvContentPartPr>
            <p14:xfrm>
              <a:off x="6916320" y="1117440"/>
              <a:ext cx="1905480" cy="92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C4D81C-5587-744E-AC30-8B34280FF6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0480" y="1054080"/>
                <a:ext cx="19368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87C998-2706-6D47-9CEB-5A6DC84EC591}"/>
                  </a:ext>
                </a:extLst>
              </p14:cNvPr>
              <p14:cNvContentPartPr/>
              <p14:nvPr/>
            </p14:nvContentPartPr>
            <p14:xfrm>
              <a:off x="5805000" y="2525760"/>
              <a:ext cx="309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87C998-2706-6D47-9CEB-5A6DC84EC5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9160" y="2462400"/>
                <a:ext cx="622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8B3C15-2265-BB40-A89F-6034CBB8D131}"/>
                  </a:ext>
                </a:extLst>
              </p14:cNvPr>
              <p14:cNvContentPartPr/>
              <p14:nvPr/>
            </p14:nvContentPartPr>
            <p14:xfrm>
              <a:off x="5768280" y="2518200"/>
              <a:ext cx="664200" cy="115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8B3C15-2265-BB40-A89F-6034CBB8D13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2440" y="2454840"/>
                <a:ext cx="69552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55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885E5-8155-C340-9814-2ED2C3B2B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755900"/>
            <a:ext cx="2806700" cy="199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4166F-41A2-2145-8C71-075932B0E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43200"/>
            <a:ext cx="2971800" cy="38535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53DD0B-367A-9D42-B57B-7A643DAE740E}"/>
                  </a:ext>
                </a:extLst>
              </p14:cNvPr>
              <p14:cNvContentPartPr/>
              <p14:nvPr/>
            </p14:nvContentPartPr>
            <p14:xfrm>
              <a:off x="3354480" y="1982520"/>
              <a:ext cx="5950800" cy="15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53DD0B-367A-9D42-B57B-7A643DAE74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8640" y="1919160"/>
                <a:ext cx="59821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869C8A-DACF-6346-83B5-1A5AB2F3D33C}"/>
                  </a:ext>
                </a:extLst>
              </p14:cNvPr>
              <p14:cNvContentPartPr/>
              <p14:nvPr/>
            </p14:nvContentPartPr>
            <p14:xfrm>
              <a:off x="804960" y="3405960"/>
              <a:ext cx="842760" cy="61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869C8A-DACF-6346-83B5-1A5AB2F3D3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120" y="3342600"/>
                <a:ext cx="8740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B312F2-E0F0-8F4E-9C2D-B81AA2A5C9E3}"/>
                  </a:ext>
                </a:extLst>
              </p14:cNvPr>
              <p14:cNvContentPartPr/>
              <p14:nvPr/>
            </p14:nvContentPartPr>
            <p14:xfrm>
              <a:off x="9675000" y="1883880"/>
              <a:ext cx="2502000" cy="4209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B312F2-E0F0-8F4E-9C2D-B81AA2A5C9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65640" y="1874520"/>
                <a:ext cx="2520720" cy="42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42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D0C0F-6F08-1548-B9CC-9E5ED813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755900"/>
            <a:ext cx="2806700" cy="199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30209-CA26-934E-84A2-C18E118D6C2C}"/>
              </a:ext>
            </a:extLst>
          </p:cNvPr>
          <p:cNvSpPr txBox="1"/>
          <p:nvPr/>
        </p:nvSpPr>
        <p:spPr>
          <a:xfrm>
            <a:off x="4076313" y="4826675"/>
            <a:ext cx="60397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Simplifying assumptions about </a:t>
            </a:r>
            <a:r>
              <a:rPr lang="en-US" i="1" dirty="0"/>
              <a:t>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queries H(M) before Sign(M)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Queries H(M*)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queries H or Sign twice on same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query Sign(M*)</a:t>
            </a:r>
          </a:p>
          <a:p>
            <a:r>
              <a:rPr lang="en-US" dirty="0"/>
              <a:t>Why? Can build such an </a:t>
            </a:r>
            <a:r>
              <a:rPr lang="en-US" i="1" dirty="0"/>
              <a:t>A’ </a:t>
            </a:r>
            <a:r>
              <a:rPr lang="en-US" dirty="0" err="1"/>
              <a:t>s.t.</a:t>
            </a:r>
            <a:r>
              <a:rPr lang="en-US" dirty="0"/>
              <a:t> adv of </a:t>
            </a:r>
            <a:r>
              <a:rPr lang="en-US" i="1" dirty="0"/>
              <a:t>A’</a:t>
            </a:r>
            <a:r>
              <a:rPr lang="en-US" dirty="0"/>
              <a:t> at least as much as </a:t>
            </a:r>
            <a:r>
              <a:rPr lang="en-US" i="1" dirty="0"/>
              <a:t>A</a:t>
            </a:r>
            <a:r>
              <a:rPr lang="en-US" dirty="0"/>
              <a:t>’s </a:t>
            </a:r>
          </a:p>
          <a:p>
            <a:r>
              <a:rPr lang="en-US" dirty="0"/>
              <a:t>           </a:t>
            </a:r>
            <a:r>
              <a:rPr lang="en-US" i="1" dirty="0"/>
              <a:t>A’</a:t>
            </a:r>
            <a:r>
              <a:rPr lang="en-US" dirty="0"/>
              <a:t> has at most q = </a:t>
            </a:r>
            <a:r>
              <a:rPr lang="en-US" dirty="0" err="1"/>
              <a:t>q</a:t>
            </a:r>
            <a:r>
              <a:rPr lang="en-US" baseline="-25000" dirty="0" err="1"/>
              <a:t>h</a:t>
            </a:r>
            <a:r>
              <a:rPr lang="en-US" dirty="0"/>
              <a:t> + </a:t>
            </a:r>
            <a:r>
              <a:rPr lang="en-US" dirty="0" err="1"/>
              <a:t>q</a:t>
            </a:r>
            <a:r>
              <a:rPr lang="en-US" baseline="-25000" dirty="0" err="1"/>
              <a:t>s</a:t>
            </a:r>
            <a:r>
              <a:rPr lang="en-US" dirty="0"/>
              <a:t> + 1  RO queries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A08CE-A95C-D44D-A732-07FA74B0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43200"/>
            <a:ext cx="2971800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7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C356-6CE2-AA4A-A159-52E359EE5349}"/>
              </a:ext>
            </a:extLst>
          </p:cNvPr>
          <p:cNvSpPr txBox="1"/>
          <p:nvPr/>
        </p:nvSpPr>
        <p:spPr>
          <a:xfrm>
            <a:off x="533400" y="533400"/>
            <a:ext cx="674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Toy case</a:t>
            </a:r>
            <a:r>
              <a:rPr lang="en-US" sz="2800" dirty="0"/>
              <a:t>:  1 RO query and no signing queries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B4328-FEA2-9441-B3C0-009A4CCC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40000"/>
            <a:ext cx="3467100" cy="180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784B98-355A-0F40-BA09-0A440B3BB0CB}"/>
              </a:ext>
            </a:extLst>
          </p:cNvPr>
          <p:cNvSpPr txBox="1"/>
          <p:nvPr/>
        </p:nvSpPr>
        <p:spPr>
          <a:xfrm>
            <a:off x="571500" y="1651000"/>
            <a:ext cx="613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Simply reply with OWF challenge Y to the single H query, which must be on M*  (by our restrictions on </a:t>
            </a:r>
            <a:r>
              <a:rPr lang="en-US" sz="2000" i="1" dirty="0"/>
              <a:t>A</a:t>
            </a:r>
            <a:r>
              <a:rPr lang="en-US" sz="2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70BF1-8D74-DB40-9049-F4A86AB0D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95600"/>
            <a:ext cx="4419600" cy="38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7D622D-0F02-0C45-A6B8-CCCF8E4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0" y="304800"/>
            <a:ext cx="2806700" cy="1993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9E5EFD-B6BD-564C-8915-40125CB6F565}"/>
                  </a:ext>
                </a:extLst>
              </p14:cNvPr>
              <p14:cNvContentPartPr/>
              <p14:nvPr/>
            </p14:nvContentPartPr>
            <p14:xfrm>
              <a:off x="3277800" y="3352320"/>
              <a:ext cx="615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9E5EFD-B6BD-564C-8915-40125CB6F5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1960" y="3288960"/>
                <a:ext cx="92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CA1A3E-7A8E-FA4C-9317-3BE613BB0A8B}"/>
                  </a:ext>
                </a:extLst>
              </p14:cNvPr>
              <p14:cNvContentPartPr/>
              <p14:nvPr/>
            </p14:nvContentPartPr>
            <p14:xfrm>
              <a:off x="3056400" y="3273480"/>
              <a:ext cx="451440" cy="79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CA1A3E-7A8E-FA4C-9317-3BE613BB0A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0560" y="3210120"/>
                <a:ext cx="4827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DAE6D7-C66F-A54F-8021-EE960B590C5A}"/>
                  </a:ext>
                </a:extLst>
              </p14:cNvPr>
              <p14:cNvContentPartPr/>
              <p14:nvPr/>
            </p14:nvContentPartPr>
            <p14:xfrm>
              <a:off x="8072640" y="4102560"/>
              <a:ext cx="383400" cy="207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DAE6D7-C66F-A54F-8021-EE960B590C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800" y="4039200"/>
                <a:ext cx="4147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45C2F2-AF3D-9848-8F0A-3AAA72362B22}"/>
                  </a:ext>
                </a:extLst>
              </p14:cNvPr>
              <p14:cNvContentPartPr/>
              <p14:nvPr/>
            </p14:nvContentPartPr>
            <p14:xfrm>
              <a:off x="8195400" y="1546200"/>
              <a:ext cx="3996720" cy="5180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45C2F2-AF3D-9848-8F0A-3AAA72362B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86040" y="1536840"/>
                <a:ext cx="4015440" cy="519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4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C356-6CE2-AA4A-A159-52E359EE5349}"/>
              </a:ext>
            </a:extLst>
          </p:cNvPr>
          <p:cNvSpPr txBox="1"/>
          <p:nvPr/>
        </p:nvSpPr>
        <p:spPr>
          <a:xfrm>
            <a:off x="533400" y="533400"/>
            <a:ext cx="674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Toy case</a:t>
            </a:r>
            <a:r>
              <a:rPr lang="en-US" sz="2800" dirty="0"/>
              <a:t>:  1 RO query and no signing queries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84B98-355A-0F40-BA09-0A440B3BB0CB}"/>
              </a:ext>
            </a:extLst>
          </p:cNvPr>
          <p:cNvSpPr txBox="1"/>
          <p:nvPr/>
        </p:nvSpPr>
        <p:spPr>
          <a:xfrm>
            <a:off x="571500" y="1651000"/>
            <a:ext cx="613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Simply reply with OWF challenge Y to the single H query, which must be on M*  (by our restrictions on </a:t>
            </a:r>
            <a:r>
              <a:rPr lang="en-US" sz="2000" i="1" dirty="0"/>
              <a:t>A</a:t>
            </a:r>
            <a:r>
              <a:rPr lang="en-US" sz="2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70BF1-8D74-DB40-9049-F4A86AB0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95600"/>
            <a:ext cx="44196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B87BB-739A-DF4E-BF12-DC2078D952B7}"/>
              </a:ext>
            </a:extLst>
          </p:cNvPr>
          <p:cNvSpPr txBox="1"/>
          <p:nvPr/>
        </p:nvSpPr>
        <p:spPr>
          <a:xfrm>
            <a:off x="533400" y="3581400"/>
            <a:ext cx="613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Why? Because Y is randomly distributed point, and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8E982F-6BAF-4F47-90EA-29C4A4A5CA1C}"/>
                  </a:ext>
                </a:extLst>
              </p:cNvPr>
              <p:cNvSpPr txBox="1"/>
              <p:nvPr/>
            </p:nvSpPr>
            <p:spPr>
              <a:xfrm>
                <a:off x="1219200" y="4340885"/>
                <a:ext cx="61341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Thus,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* is the preimage X of Y, solving OWF game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8E982F-6BAF-4F47-90EA-29C4A4A5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340885"/>
                <a:ext cx="6134100" cy="400110"/>
              </a:xfrm>
              <a:prstGeom prst="rect">
                <a:avLst/>
              </a:prstGeom>
              <a:blipFill>
                <a:blip r:embed="rId3"/>
                <a:stretch>
                  <a:fillRect l="-1035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FD56259-64B9-8949-914C-66B390652D9E}"/>
              </a:ext>
            </a:extLst>
          </p:cNvPr>
          <p:cNvSpPr txBox="1"/>
          <p:nvPr/>
        </p:nvSpPr>
        <p:spPr>
          <a:xfrm>
            <a:off x="571500" y="5168037"/>
            <a:ext cx="8343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Challenges for reduction in general case: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Many RO queries, not clear a priori for which message to set H[M] = 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do we answer signing queries?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66E7D9-59C4-5C4F-8EA1-F9557E3E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540000"/>
            <a:ext cx="3467100" cy="180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E301-D34F-9245-8BE8-FB2D60AF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04800"/>
            <a:ext cx="2806700" cy="1993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0394FA-B032-F747-8D00-AF8E6BAD0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4025900"/>
            <a:ext cx="3581400" cy="31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04E8D4-CB22-FE42-800C-D8558534484E}"/>
                  </a:ext>
                </a:extLst>
              </p14:cNvPr>
              <p14:cNvContentPartPr/>
              <p14:nvPr/>
            </p14:nvContentPartPr>
            <p14:xfrm>
              <a:off x="5667840" y="5841720"/>
              <a:ext cx="3047760" cy="779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04E8D4-CB22-FE42-800C-D855853448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8480" y="5832360"/>
                <a:ext cx="3066480" cy="79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0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2C356-6CE2-AA4A-A159-52E359EE5349}"/>
                  </a:ext>
                </a:extLst>
              </p:cNvPr>
              <p:cNvSpPr txBox="1"/>
              <p:nvPr/>
            </p:nvSpPr>
            <p:spPr>
              <a:xfrm>
                <a:off x="533400" y="533400"/>
                <a:ext cx="397544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Full reduction adversary </a:t>
                </a:r>
                <a:r>
                  <a:rPr lang="en-US" sz="2000" i="1" dirty="0"/>
                  <a:t>B</a:t>
                </a:r>
                <a:r>
                  <a:rPr lang="en-US" sz="2000" dirty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Guess which H query will be M*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Simulate Sign by programming</a:t>
                </a:r>
              </a:p>
              <a:p>
                <a:r>
                  <a:rPr lang="en-US" sz="2000" dirty="0"/>
                  <a:t>        for all M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M* and random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2C356-6CE2-AA4A-A159-52E359EE5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3400"/>
                <a:ext cx="3975447" cy="1323439"/>
              </a:xfrm>
              <a:prstGeom prst="rect">
                <a:avLst/>
              </a:prstGeom>
              <a:blipFill>
                <a:blip r:embed="rId2"/>
                <a:stretch>
                  <a:fillRect l="-1592" t="-1905" r="-63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CD0039-A43C-C54B-ACFA-4D98C4BB0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18863"/>
            <a:ext cx="2425700" cy="31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BBE1A1-71E4-7545-B0A4-482B3A60FC42}"/>
                  </a:ext>
                </a:extLst>
              </p:cNvPr>
              <p:cNvSpPr txBox="1"/>
              <p:nvPr/>
            </p:nvSpPr>
            <p:spPr>
              <a:xfrm>
                <a:off x="533399" y="2362200"/>
                <a:ext cx="525470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Analysis intuition:</a:t>
                </a:r>
              </a:p>
              <a:p>
                <a:r>
                  <a:rPr lang="en-US" sz="2000" dirty="0"/>
                  <a:t>As long as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* is correct guess, everything “works”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/>
                  <a:t>H[M] values all uniform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/>
                  <a:t>Sign queries return H[M]</a:t>
                </a:r>
                <a:r>
                  <a:rPr lang="en-US" sz="2000" baseline="30000" dirty="0"/>
                  <a:t>d</a:t>
                </a:r>
                <a:r>
                  <a:rPr lang="en-US" sz="2000" dirty="0"/>
                  <a:t> mod 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/>
                  <a:t>M*,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* winning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* = X = Y</a:t>
                </a:r>
                <a:r>
                  <a:rPr lang="en-US" sz="2000" baseline="30000" dirty="0"/>
                  <a:t>d</a:t>
                </a:r>
                <a:r>
                  <a:rPr lang="en-US" sz="2000" dirty="0"/>
                  <a:t> mod 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BBE1A1-71E4-7545-B0A4-482B3A60F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2362200"/>
                <a:ext cx="5254708" cy="1631216"/>
              </a:xfrm>
              <a:prstGeom prst="rect">
                <a:avLst/>
              </a:prstGeom>
              <a:blipFill>
                <a:blip r:embed="rId4"/>
                <a:stretch>
                  <a:fillRect l="-1205" t="-1550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D5F2404-9ADB-9D45-A785-E1001DE5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50800"/>
            <a:ext cx="4114800" cy="675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030D08-7B94-D94C-9E3A-EAFF4199EE02}"/>
                  </a:ext>
                </a:extLst>
              </p14:cNvPr>
              <p14:cNvContentPartPr/>
              <p14:nvPr/>
            </p14:nvContentPartPr>
            <p14:xfrm>
              <a:off x="10280880" y="1171080"/>
              <a:ext cx="492840" cy="7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030D08-7B94-D94C-9E3A-EAFF4199EE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65040" y="1107720"/>
                <a:ext cx="5241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E4043D9-025A-2B4C-8080-2C3F97E16F05}"/>
                  </a:ext>
                </a:extLst>
              </p14:cNvPr>
              <p14:cNvContentPartPr/>
              <p14:nvPr/>
            </p14:nvContentPartPr>
            <p14:xfrm>
              <a:off x="8865720" y="1102320"/>
              <a:ext cx="432720" cy="38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E4043D9-025A-2B4C-8080-2C3F97E16F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9880" y="1038960"/>
                <a:ext cx="4640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CF9A5D-D801-3440-ACCC-28A78EB63CF2}"/>
                  </a:ext>
                </a:extLst>
              </p14:cNvPr>
              <p14:cNvContentPartPr/>
              <p14:nvPr/>
            </p14:nvContentPartPr>
            <p14:xfrm>
              <a:off x="9427320" y="1155600"/>
              <a:ext cx="636120" cy="23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CF9A5D-D801-3440-ACCC-28A78EB63C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11480" y="1092240"/>
                <a:ext cx="6674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26612E-4D58-A246-99CB-AB5F9DBD3B4E}"/>
                  </a:ext>
                </a:extLst>
              </p14:cNvPr>
              <p14:cNvContentPartPr/>
              <p14:nvPr/>
            </p14:nvContentPartPr>
            <p14:xfrm>
              <a:off x="7421760" y="505080"/>
              <a:ext cx="1248480" cy="145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26612E-4D58-A246-99CB-AB5F9DBD3B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05920" y="441720"/>
                <a:ext cx="12798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642FFA4-248E-2B41-8950-00712D5B5421}"/>
                  </a:ext>
                </a:extLst>
              </p14:cNvPr>
              <p14:cNvContentPartPr/>
              <p14:nvPr/>
            </p14:nvContentPartPr>
            <p14:xfrm>
              <a:off x="7292520" y="5931720"/>
              <a:ext cx="1543680" cy="100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642FFA4-248E-2B41-8950-00712D5B54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76680" y="5868360"/>
                <a:ext cx="1575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845F22E-A2EE-DE44-BA5E-2FFA10973075}"/>
                  </a:ext>
                </a:extLst>
              </p14:cNvPr>
              <p14:cNvContentPartPr/>
              <p14:nvPr/>
            </p14:nvContentPartPr>
            <p14:xfrm>
              <a:off x="7209720" y="5656320"/>
              <a:ext cx="2241000" cy="92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845F22E-A2EE-DE44-BA5E-2FFA1097307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93880" y="5592960"/>
                <a:ext cx="22723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8FBD1F-7189-BF49-8AF9-0F689F3EA642}"/>
                  </a:ext>
                </a:extLst>
              </p14:cNvPr>
              <p14:cNvContentPartPr/>
              <p14:nvPr/>
            </p14:nvContentPartPr>
            <p14:xfrm>
              <a:off x="7196400" y="6582600"/>
              <a:ext cx="848520" cy="153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8FBD1F-7189-BF49-8AF9-0F689F3EA6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80560" y="6519240"/>
                <a:ext cx="8798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9912980-4F3D-784F-B513-3CB41565A797}"/>
                  </a:ext>
                </a:extLst>
              </p14:cNvPr>
              <p14:cNvContentPartPr/>
              <p14:nvPr/>
            </p14:nvContentPartPr>
            <p14:xfrm>
              <a:off x="7273800" y="4163760"/>
              <a:ext cx="1277640" cy="99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9912980-4F3D-784F-B513-3CB41565A79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57960" y="4100400"/>
                <a:ext cx="13089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4775F2-D4EE-044D-8D84-FE8C7C91A315}"/>
                  </a:ext>
                </a:extLst>
              </p14:cNvPr>
              <p14:cNvContentPartPr/>
              <p14:nvPr/>
            </p14:nvContentPartPr>
            <p14:xfrm>
              <a:off x="7314480" y="4508280"/>
              <a:ext cx="2229120" cy="76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4775F2-D4EE-044D-8D84-FE8C7C91A3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98640" y="4444920"/>
                <a:ext cx="22604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3307C75-FC59-8641-99EE-C8574C72F93E}"/>
                  </a:ext>
                </a:extLst>
              </p14:cNvPr>
              <p14:cNvContentPartPr/>
              <p14:nvPr/>
            </p14:nvContentPartPr>
            <p14:xfrm>
              <a:off x="7322040" y="4791240"/>
              <a:ext cx="1140840" cy="191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3307C75-FC59-8641-99EE-C8574C72F9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06200" y="4727880"/>
                <a:ext cx="11721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6266012-1B53-754B-A5BC-4464AD482535}"/>
                  </a:ext>
                </a:extLst>
              </p14:cNvPr>
              <p14:cNvContentPartPr/>
              <p14:nvPr/>
            </p14:nvContentPartPr>
            <p14:xfrm>
              <a:off x="664560" y="1321560"/>
              <a:ext cx="5462280" cy="393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6266012-1B53-754B-A5BC-4464AD4825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8720" y="1258200"/>
                <a:ext cx="54936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7216FC4-5D1A-7643-9510-9F2198B88217}"/>
                  </a:ext>
                </a:extLst>
              </p14:cNvPr>
              <p14:cNvContentPartPr/>
              <p14:nvPr/>
            </p14:nvContentPartPr>
            <p14:xfrm>
              <a:off x="2925360" y="1355760"/>
              <a:ext cx="3676320" cy="121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7216FC4-5D1A-7643-9510-9F2198B8821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09520" y="1292400"/>
                <a:ext cx="37076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CFDE99A-6ED6-BD4E-8598-102436322BBD}"/>
                  </a:ext>
                </a:extLst>
              </p14:cNvPr>
              <p14:cNvContentPartPr/>
              <p14:nvPr/>
            </p14:nvContentPartPr>
            <p14:xfrm>
              <a:off x="7462440" y="3520800"/>
              <a:ext cx="808920" cy="115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CFDE99A-6ED6-BD4E-8598-102436322B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46600" y="3457440"/>
                <a:ext cx="8402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0C1561-4324-844E-9A6C-C0CB5C9804E3}"/>
                  </a:ext>
                </a:extLst>
              </p14:cNvPr>
              <p14:cNvContentPartPr/>
              <p14:nvPr/>
            </p14:nvContentPartPr>
            <p14:xfrm>
              <a:off x="7868520" y="1178640"/>
              <a:ext cx="212040" cy="46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0C1561-4324-844E-9A6C-C0CB5C9804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52680" y="1115280"/>
                <a:ext cx="243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564140A-FBCB-2F4B-9CF7-8B4EE80D89DB}"/>
                  </a:ext>
                </a:extLst>
              </p14:cNvPr>
              <p14:cNvContentPartPr/>
              <p14:nvPr/>
            </p14:nvContentPartPr>
            <p14:xfrm>
              <a:off x="8363880" y="535680"/>
              <a:ext cx="105840" cy="176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564140A-FBCB-2F4B-9CF7-8B4EE80D89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54520" y="526320"/>
                <a:ext cx="124560" cy="1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78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7FC-DBBB-D24E-943A-27A5E6ED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6DF8-BC20-6043-918B-2ECFED27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63" y="0"/>
            <a:ext cx="326283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3EFAB-8058-9A47-AE78-9C073ECA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59" y="914400"/>
            <a:ext cx="3341341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48A3A-0A93-CC48-9593-3E1CECD6A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563" y="0"/>
            <a:ext cx="3262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7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Diffie</a:t>
            </a:r>
            <a:r>
              <a:rPr lang="en-US" b="1" dirty="0"/>
              <a:t>-Hellman Key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3" y="26024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84670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6702" y="3733801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1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7239001" y="26024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65931" y="3729336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62" y="4654867"/>
            <a:ext cx="3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the same key. Why?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0104" y="4648201"/>
            <a:ext cx="227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baseline="30000" dirty="0"/>
              <a:t>  </a:t>
            </a:r>
            <a:r>
              <a:rPr lang="en-US" sz="2400" dirty="0"/>
              <a:t>= </a:t>
            </a:r>
            <a:r>
              <a:rPr lang="en-US" sz="2400" dirty="0" err="1"/>
              <a:t>g</a:t>
            </a:r>
            <a:r>
              <a:rPr lang="en-US" sz="2400" baseline="30000" dirty="0" err="1"/>
              <a:t>yx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xy</a:t>
            </a:r>
            <a:r>
              <a:rPr lang="en-US" sz="2400" dirty="0"/>
              <a:t> = 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819" y="5486401"/>
            <a:ext cx="6082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provides security against passive attackers</a:t>
            </a:r>
          </a:p>
        </p:txBody>
      </p:sp>
    </p:spTree>
    <p:extLst>
      <p:ext uri="{BB962C8B-B14F-4D97-AF65-F5344CB8AC3E}">
        <p14:creationId xmlns:p14="http://schemas.microsoft.com/office/powerpoint/2010/main" val="3836600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7FC-DBBB-D24E-943A-27A5E6ED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6DF8-BC20-6043-918B-2ECFED27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63" y="0"/>
            <a:ext cx="326283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48A3A-0A93-CC48-9593-3E1CECD6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363" y="0"/>
            <a:ext cx="326283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ADB8F-A38B-B94D-B20E-4DE704B907A8}"/>
              </a:ext>
            </a:extLst>
          </p:cNvPr>
          <p:cNvSpPr txBox="1"/>
          <p:nvPr/>
        </p:nvSpPr>
        <p:spPr>
          <a:xfrm>
            <a:off x="444500" y="673100"/>
            <a:ext cx="382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Identical-until-bad arguments we’ve seen won’t quite work here: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7786B-F4DB-AE49-B83E-D91AA0AB0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600200"/>
            <a:ext cx="4093234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94FA4D-C911-5142-A584-52658ED25BDD}"/>
              </a:ext>
            </a:extLst>
          </p:cNvPr>
          <p:cNvSpPr txBox="1"/>
          <p:nvPr/>
        </p:nvSpPr>
        <p:spPr>
          <a:xfrm>
            <a:off x="444500" y="4336871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variant of fundamental lemma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r>
              <a:rPr lang="en-US" dirty="0"/>
              <a:t> identical-until-bad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</a:t>
            </a:r>
            <a:r>
              <a:rPr lang="en-US" baseline="-25000" dirty="0"/>
              <a:t>0</a:t>
            </a:r>
            <a:r>
              <a:rPr lang="en-US" dirty="0"/>
              <a:t> and good</a:t>
            </a:r>
            <a:r>
              <a:rPr lang="en-US" baseline="-25000" dirty="0"/>
              <a:t>1</a:t>
            </a:r>
            <a:r>
              <a:rPr lang="en-US" dirty="0"/>
              <a:t> be events that bad not set in 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3C8304-382A-E94A-B914-726539F4E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99" y="5918200"/>
            <a:ext cx="4165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7FC-DBBB-D24E-943A-27A5E6ED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6DF8-BC20-6043-918B-2ECFED27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63" y="0"/>
            <a:ext cx="326283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48A3A-0A93-CC48-9593-3E1CECD6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363" y="0"/>
            <a:ext cx="326283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ADB8F-A38B-B94D-B20E-4DE704B907A8}"/>
              </a:ext>
            </a:extLst>
          </p:cNvPr>
          <p:cNvSpPr txBox="1"/>
          <p:nvPr/>
        </p:nvSpPr>
        <p:spPr>
          <a:xfrm>
            <a:off x="444500" y="228600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argument works: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CA372-2EB1-354D-9D52-4C23EC5C2CA9}"/>
              </a:ext>
            </a:extLst>
          </p:cNvPr>
          <p:cNvSpPr txBox="1"/>
          <p:nvPr/>
        </p:nvSpPr>
        <p:spPr>
          <a:xfrm>
            <a:off x="444500" y="4336871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variant of fundamental lemma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r>
              <a:rPr lang="en-US" dirty="0"/>
              <a:t> identical-until-bad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</a:t>
            </a:r>
            <a:r>
              <a:rPr lang="en-US" baseline="-25000" dirty="0"/>
              <a:t>0</a:t>
            </a:r>
            <a:r>
              <a:rPr lang="en-US" dirty="0"/>
              <a:t> and good</a:t>
            </a:r>
            <a:r>
              <a:rPr lang="en-US" baseline="-25000" dirty="0"/>
              <a:t>1</a:t>
            </a:r>
            <a:r>
              <a:rPr lang="en-US" dirty="0"/>
              <a:t> be events that bad not set in 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1CE03-2276-CB4B-BE18-3AAEF9073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9" y="5918200"/>
            <a:ext cx="41656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2FB82-BC03-CA49-8CD4-9E06D5D04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003479"/>
            <a:ext cx="4038600" cy="256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A11163-B670-244E-A2D6-091393F20754}"/>
              </a:ext>
            </a:extLst>
          </p:cNvPr>
          <p:cNvSpPr txBox="1"/>
          <p:nvPr/>
        </p:nvSpPr>
        <p:spPr>
          <a:xfrm>
            <a:off x="457200" y="358140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Recalling q  = </a:t>
            </a:r>
            <a:r>
              <a:rPr lang="en-US" dirty="0" err="1"/>
              <a:t>q</a:t>
            </a:r>
            <a:r>
              <a:rPr lang="en-US" baseline="-25000" dirty="0" err="1"/>
              <a:t>h</a:t>
            </a:r>
            <a:r>
              <a:rPr lang="en-US" dirty="0"/>
              <a:t> + </a:t>
            </a:r>
            <a:r>
              <a:rPr lang="en-US" dirty="0" err="1"/>
              <a:t>q</a:t>
            </a:r>
            <a:r>
              <a:rPr lang="en-US" baseline="-25000" dirty="0" err="1"/>
              <a:t>s</a:t>
            </a:r>
            <a:r>
              <a:rPr lang="en-US" dirty="0"/>
              <a:t> + 1, we get advantage statement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CE1D4D-A4B3-4442-8E79-AA973F493658}"/>
                  </a:ext>
                </a:extLst>
              </p14:cNvPr>
              <p14:cNvContentPartPr/>
              <p14:nvPr/>
            </p14:nvContentPartPr>
            <p14:xfrm>
              <a:off x="1164240" y="3184200"/>
              <a:ext cx="2496960" cy="11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CE1D4D-A4B3-4442-8E79-AA973F4936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400" y="3120840"/>
                <a:ext cx="2528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D098DE-97E5-D847-94C3-A13123FD7B7F}"/>
                  </a:ext>
                </a:extLst>
              </p14:cNvPr>
              <p14:cNvContentPartPr/>
              <p14:nvPr/>
            </p14:nvContentPartPr>
            <p14:xfrm>
              <a:off x="649080" y="1171080"/>
              <a:ext cx="1567800" cy="4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D098DE-97E5-D847-94C3-A13123FD7B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3240" y="1107720"/>
                <a:ext cx="159912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75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DE3C9-FB12-8245-B920-CCBA3F359557}"/>
              </a:ext>
            </a:extLst>
          </p:cNvPr>
          <p:cNvSpPr txBox="1"/>
          <p:nvPr/>
        </p:nvSpPr>
        <p:spPr>
          <a:xfrm>
            <a:off x="1981200" y="2824718"/>
            <a:ext cx="784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Slightly different proof approaches in [</a:t>
            </a:r>
            <a:r>
              <a:rPr lang="en-US" dirty="0" err="1"/>
              <a:t>Boneh-Shoup</a:t>
            </a:r>
            <a:r>
              <a:rPr lang="en-US" dirty="0"/>
              <a:t>] and [</a:t>
            </a:r>
            <a:r>
              <a:rPr lang="en-US" dirty="0" err="1"/>
              <a:t>Bellare-Rogaway</a:t>
            </a:r>
            <a:r>
              <a:rPr lang="en-US" dirty="0"/>
              <a:t>] notes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1FAB8-682E-FB44-B9CF-696366C0BE1E}"/>
              </a:ext>
            </a:extLst>
          </p:cNvPr>
          <p:cNvSpPr txBox="1"/>
          <p:nvPr/>
        </p:nvSpPr>
        <p:spPr>
          <a:xfrm>
            <a:off x="685800" y="3516868"/>
            <a:ext cx="408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 security implications?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C751BD-1557-7449-AA49-212E7124046E}"/>
                  </a:ext>
                </a:extLst>
              </p14:cNvPr>
              <p14:cNvContentPartPr/>
              <p14:nvPr/>
            </p14:nvContentPartPr>
            <p14:xfrm>
              <a:off x="5559840" y="2028240"/>
              <a:ext cx="3140280" cy="100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C751BD-1557-7449-AA49-212E712404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000" y="1964880"/>
                <a:ext cx="317160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54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DE3C9-FB12-8245-B920-CCBA3F359557}"/>
              </a:ext>
            </a:extLst>
          </p:cNvPr>
          <p:cNvSpPr txBox="1"/>
          <p:nvPr/>
        </p:nvSpPr>
        <p:spPr>
          <a:xfrm>
            <a:off x="1981200" y="2824718"/>
            <a:ext cx="784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Slightly different proof approaches in [</a:t>
            </a:r>
            <a:r>
              <a:rPr lang="en-US" dirty="0" err="1"/>
              <a:t>Boneh-Shoup</a:t>
            </a:r>
            <a:r>
              <a:rPr lang="en-US" dirty="0"/>
              <a:t>] and [</a:t>
            </a:r>
            <a:r>
              <a:rPr lang="en-US" dirty="0" err="1"/>
              <a:t>Bellare-Rogaway</a:t>
            </a:r>
            <a:r>
              <a:rPr lang="en-US" dirty="0"/>
              <a:t>] notes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56C71-A990-9643-B228-E0C16AF73DAD}"/>
              </a:ext>
            </a:extLst>
          </p:cNvPr>
          <p:cNvSpPr txBox="1"/>
          <p:nvPr/>
        </p:nvSpPr>
        <p:spPr>
          <a:xfrm>
            <a:off x="685800" y="3733800"/>
            <a:ext cx="773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Clever proof approach using </a:t>
            </a:r>
            <a:r>
              <a:rPr lang="en-US" sz="2400" b="1" i="1" dirty="0"/>
              <a:t>random self-reducibility </a:t>
            </a:r>
            <a:r>
              <a:rPr lang="en-US" sz="2400" dirty="0"/>
              <a:t> of RSA</a:t>
            </a:r>
            <a:endParaRPr lang="en-US" sz="2400" b="1" i="1" dirty="0"/>
          </a:p>
          <a:p>
            <a:r>
              <a:rPr lang="en-US" sz="2400" dirty="0"/>
              <a:t>Key idea: embed OWF challenge Y in multiple H[M]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58302C-66B4-504D-983F-0275C0D0E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4216401"/>
            <a:ext cx="2362200" cy="31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AC981E-A6BB-0B4B-B266-D20D133350BD}"/>
              </a:ext>
            </a:extLst>
          </p:cNvPr>
          <p:cNvSpPr txBox="1"/>
          <p:nvPr/>
        </p:nvSpPr>
        <p:spPr>
          <a:xfrm>
            <a:off x="685800" y="5486400"/>
            <a:ext cx="29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[</a:t>
            </a:r>
            <a:r>
              <a:rPr lang="en-US" dirty="0" err="1"/>
              <a:t>Boneh-Shoup</a:t>
            </a:r>
            <a:r>
              <a:rPr lang="en-US" dirty="0"/>
              <a:t>] for details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6CFA77-6E46-7C47-9DC4-2FEA3F2F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4813300"/>
            <a:ext cx="6019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A9A5-6B26-CD43-BEBC-AE6258FB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Tight reductions to RSA?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DB85-87C6-3C49-B643-FBC2EEB7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we get even better reductions?</a:t>
            </a:r>
          </a:p>
          <a:p>
            <a:pPr lvl="1"/>
            <a:r>
              <a:rPr lang="en-US" dirty="0"/>
              <a:t>Still factor </a:t>
            </a:r>
            <a:r>
              <a:rPr lang="en-US" dirty="0" err="1"/>
              <a:t>q</a:t>
            </a:r>
            <a:r>
              <a:rPr lang="en-US" baseline="-25000" dirty="0" err="1"/>
              <a:t>s</a:t>
            </a:r>
            <a:r>
              <a:rPr lang="en-US" dirty="0"/>
              <a:t> multiplicative loss in advantage. Would prefer: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for tiny epsilon</a:t>
            </a:r>
          </a:p>
          <a:p>
            <a:r>
              <a:rPr lang="en-US" dirty="0"/>
              <a:t>Probabilistic signature scheme (PSS) [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1996]</a:t>
            </a:r>
          </a:p>
          <a:p>
            <a:pPr lvl="1"/>
            <a:r>
              <a:rPr lang="en-US" dirty="0"/>
              <a:t>Randomizes signing (add random salt to FDH hash)</a:t>
            </a:r>
          </a:p>
          <a:p>
            <a:pPr lvl="1"/>
            <a:r>
              <a:rPr lang="en-US" dirty="0"/>
              <a:t>Allows tight proof</a:t>
            </a:r>
          </a:p>
          <a:p>
            <a:r>
              <a:rPr lang="en-US" dirty="0" err="1"/>
              <a:t>Coron</a:t>
            </a:r>
            <a:r>
              <a:rPr lang="en-US" dirty="0"/>
              <a:t> shows negative result for schemes with “unique” signatures</a:t>
            </a:r>
          </a:p>
          <a:p>
            <a:r>
              <a:rPr lang="en-US" dirty="0"/>
              <a:t>PRF-based variant [Katz, Wang 2003]</a:t>
            </a:r>
          </a:p>
          <a:p>
            <a:pPr lvl="1"/>
            <a:r>
              <a:rPr lang="en-US" dirty="0"/>
              <a:t>Sidesteps negative result to build deterministic (but not unique) signature scheme</a:t>
            </a:r>
          </a:p>
          <a:p>
            <a:pPr lvl="1"/>
            <a:r>
              <a:rPr lang="en-US" dirty="0"/>
              <a:t>Clever use of a PRF:   H(F(K,M),M)</a:t>
            </a:r>
            <a:r>
              <a:rPr lang="en-US" baseline="30000" dirty="0"/>
              <a:t>d</a:t>
            </a:r>
            <a:r>
              <a:rPr lang="en-US" dirty="0"/>
              <a:t> mod 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E4F6-701D-5645-B7B9-CC298E5F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5C108-490A-F541-BDE1-F847AD73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743200"/>
            <a:ext cx="4610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71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F17-10A4-AC42-B80E-5EED5E45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9D31-593B-5848-B715-4337AB8B8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A9F50-DA24-1B45-9EBF-EC8688AB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38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Full Domain Hash RSA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2519065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45720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1" y="1752601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19" name="Elbow Connector 18"/>
          <p:cNvCxnSpPr>
            <a:stCxn id="17" idx="2"/>
            <a:endCxn id="6" idx="0"/>
          </p:cNvCxnSpPr>
          <p:nvPr/>
        </p:nvCxnSpPr>
        <p:spPr>
          <a:xfrm rot="16200000" flipH="1">
            <a:off x="3078671" y="2359237"/>
            <a:ext cx="304800" cy="14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2"/>
            <a:endCxn id="7" idx="0"/>
          </p:cNvCxnSpPr>
          <p:nvPr/>
        </p:nvCxnSpPr>
        <p:spPr>
          <a:xfrm rot="16200000" flipH="1">
            <a:off x="3161327" y="4418628"/>
            <a:ext cx="300336" cy="64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94106" y="2971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1" y="2743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741906" y="297626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2362200" y="525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3810000" y="5029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99427" y="4796136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8182" y="381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2200" y="4876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90592" y="4648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4" y="914401"/>
            <a:ext cx="690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Kg outputs </a:t>
            </a:r>
            <a:r>
              <a:rPr lang="en-US" sz="2400" dirty="0" err="1"/>
              <a:t>pk</a:t>
            </a:r>
            <a:r>
              <a:rPr lang="en-US" sz="2400" dirty="0"/>
              <a:t> = (</a:t>
            </a:r>
            <a:r>
              <a:rPr lang="en-US" sz="2400" dirty="0" err="1"/>
              <a:t>N,e</a:t>
            </a:r>
            <a:r>
              <a:rPr lang="en-US" sz="2400" dirty="0"/>
              <a:t>) , </a:t>
            </a:r>
            <a:r>
              <a:rPr lang="en-US" sz="2400" dirty="0" err="1"/>
              <a:t>sk</a:t>
            </a:r>
            <a:r>
              <a:rPr lang="en-US" sz="2400" dirty="0"/>
              <a:t> = (</a:t>
            </a:r>
            <a:r>
              <a:rPr lang="en-US" sz="2400" dirty="0" err="1"/>
              <a:t>N,d</a:t>
            </a:r>
            <a:r>
              <a:rPr lang="en-US" sz="2400" dirty="0"/>
              <a:t>) where |N|</a:t>
            </a:r>
            <a:r>
              <a:rPr lang="en-US" sz="2400" baseline="-25000" dirty="0"/>
              <a:t>8</a:t>
            </a:r>
            <a:r>
              <a:rPr lang="en-US" sz="2400" dirty="0"/>
              <a:t> = n </a:t>
            </a:r>
          </a:p>
          <a:p>
            <a:r>
              <a:rPr lang="en-US" sz="2400" dirty="0"/>
              <a:t>H is hash with m-byte output         k = ceil( (n </a:t>
            </a:r>
            <a:r>
              <a:rPr lang="mr-IN" sz="2400" dirty="0"/>
              <a:t>–</a:t>
            </a:r>
            <a:r>
              <a:rPr lang="en-US" sz="2400" dirty="0"/>
              <a:t> 1)/m 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200796" y="1947208"/>
                <a:ext cx="4858872" cy="1569660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sign((</a:t>
                </a:r>
                <a:r>
                  <a:rPr lang="en-US" sz="2400" u="sng" dirty="0" err="1"/>
                  <a:t>N,d</a:t>
                </a:r>
                <a:r>
                  <a:rPr lang="en-US" sz="2400" u="sng" dirty="0"/>
                  <a:t>), M )</a:t>
                </a:r>
              </a:p>
              <a:p>
                <a:r>
                  <a:rPr lang="en-US" sz="2400" dirty="0"/>
                  <a:t>X = 00 || H(1||M) || … || H(k||M)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= </a:t>
                </a:r>
                <a:r>
                  <a:rPr lang="en-US" sz="2400" dirty="0" err="1"/>
                  <a:t>X</a:t>
                </a:r>
                <a:r>
                  <a:rPr lang="en-US" sz="2400" baseline="30000" dirty="0" err="1"/>
                  <a:t>d</a:t>
                </a:r>
                <a:r>
                  <a:rPr lang="en-US" sz="2400" dirty="0"/>
                  <a:t> mod N</a:t>
                </a:r>
              </a:p>
              <a:p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1947208"/>
                <a:ext cx="4858872" cy="1569660"/>
              </a:xfrm>
              <a:prstGeom prst="rect">
                <a:avLst/>
              </a:prstGeom>
              <a:blipFill>
                <a:blip r:embed="rId4"/>
                <a:stretch>
                  <a:fillRect l="-2083" t="-2381" b="-6349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200796" y="3581400"/>
                <a:ext cx="4858872" cy="2308324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err="1"/>
                  <a:t>ver</a:t>
                </a:r>
                <a:r>
                  <a:rPr lang="en-US" sz="2400" u="sng" dirty="0"/>
                  <a:t>((</a:t>
                </a:r>
                <a:r>
                  <a:rPr lang="en-US" sz="2400" u="sng" dirty="0" err="1"/>
                  <a:t>N,e</a:t>
                </a:r>
                <a:r>
                  <a:rPr lang="en-US" sz="2400" u="sng" dirty="0"/>
                  <a:t>), M, </a:t>
                </a:r>
                <a14:m>
                  <m:oMath xmlns:m="http://schemas.openxmlformats.org/officeDocument/2006/math">
                    <m:r>
                      <a:rPr lang="en-US" sz="2400" i="1" u="sng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u="sng" dirty="0"/>
                  <a:t> )</a:t>
                </a:r>
              </a:p>
              <a:p>
                <a:r>
                  <a:rPr lang="en-US" sz="2400" dirty="0"/>
                  <a:t>X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/>
                  <a:t>e</a:t>
                </a:r>
                <a:r>
                  <a:rPr lang="en-US" sz="2400" dirty="0"/>
                  <a:t> mod N    </a:t>
                </a:r>
              </a:p>
              <a:p>
                <a:r>
                  <a:rPr lang="en-US" sz="2400" dirty="0"/>
                  <a:t>X’ = 00 || H(1||M) || … || H(k||M)</a:t>
                </a:r>
              </a:p>
              <a:p>
                <a:r>
                  <a:rPr lang="en-US" sz="2400" dirty="0"/>
                  <a:t>If X = X’ then </a:t>
                </a:r>
              </a:p>
              <a:p>
                <a:r>
                  <a:rPr lang="en-US" sz="2400" dirty="0"/>
                  <a:t>	Return 1</a:t>
                </a:r>
              </a:p>
              <a:p>
                <a:r>
                  <a:rPr lang="en-US" sz="2400" dirty="0"/>
                  <a:t>Return 0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3581400"/>
                <a:ext cx="4858872" cy="2308324"/>
              </a:xfrm>
              <a:prstGeom prst="rect">
                <a:avLst/>
              </a:prstGeom>
              <a:blipFill>
                <a:blip r:embed="rId5"/>
                <a:stretch>
                  <a:fillRect l="-2083" t="-1630" b="-3804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71700" y="6019800"/>
            <a:ext cx="7631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Probabilistic Signature Scheme (PSS) provides stronger security bounds </a:t>
            </a:r>
          </a:p>
          <a:p>
            <a:r>
              <a:rPr lang="en-US" sz="2000" dirty="0"/>
              <a:t>and also deployed now, see PKCS#1 v2</a:t>
            </a:r>
          </a:p>
        </p:txBody>
      </p:sp>
    </p:spTree>
    <p:extLst>
      <p:ext uri="{BB962C8B-B14F-4D97-AF65-F5344CB8AC3E}">
        <p14:creationId xmlns:p14="http://schemas.microsoft.com/office/powerpoint/2010/main" val="42269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2938879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2938879"/>
            <a:ext cx="9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pk</a:t>
            </a:r>
            <a:r>
              <a:rPr lang="en-US" sz="2800" dirty="0"/>
              <a:t>(X)</a:t>
            </a:r>
          </a:p>
        </p:txBody>
      </p:sp>
      <p:cxnSp>
        <p:nvCxnSpPr>
          <p:cNvPr id="7" name="Curved Connector 6"/>
          <p:cNvCxnSpPr>
            <a:stCxn id="4" idx="0"/>
            <a:endCxn id="5" idx="0"/>
          </p:cNvCxnSpPr>
          <p:nvPr/>
        </p:nvCxnSpPr>
        <p:spPr>
          <a:xfrm rot="5400000" flipH="1" flipV="1">
            <a:off x="6117202" y="740997"/>
            <a:ext cx="12700" cy="4395764"/>
          </a:xfrm>
          <a:prstGeom prst="curvedConnector3">
            <a:avLst>
              <a:gd name="adj1" fmla="val 10405110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5" idx="2"/>
            <a:endCxn id="4" idx="2"/>
          </p:cNvCxnSpPr>
          <p:nvPr/>
        </p:nvCxnSpPr>
        <p:spPr>
          <a:xfrm rot="5400000">
            <a:off x="6117202" y="1264217"/>
            <a:ext cx="12700" cy="4395764"/>
          </a:xfrm>
          <a:prstGeom prst="curvedConnector3">
            <a:avLst>
              <a:gd name="adj1" fmla="val 924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2964" y="1143001"/>
            <a:ext cx="1855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given </a:t>
            </a:r>
            <a:r>
              <a:rPr lang="en-US" sz="2400" dirty="0" err="1"/>
              <a:t>pk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09164" y="4641637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given </a:t>
            </a:r>
            <a:r>
              <a:rPr lang="en-US" sz="2400" dirty="0" err="1"/>
              <a:t>pk</a:t>
            </a:r>
            <a:endParaRPr lang="en-US" sz="2400" dirty="0"/>
          </a:p>
          <a:p>
            <a:r>
              <a:rPr lang="en-US" sz="2400" dirty="0"/>
              <a:t>easy given </a:t>
            </a:r>
            <a:r>
              <a:rPr lang="en-US" sz="2400" dirty="0" err="1"/>
              <a:t>sk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719780" y="304800"/>
            <a:ext cx="3012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Trapdoor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F8E61-19E4-EF42-8D3A-F8FCDF7354D6}"/>
              </a:ext>
            </a:extLst>
          </p:cNvPr>
          <p:cNvSpPr txBox="1"/>
          <p:nvPr/>
        </p:nvSpPr>
        <p:spPr>
          <a:xfrm>
            <a:off x="1447800" y="3962400"/>
            <a:ext cx="160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randomly chosen from domain</a:t>
            </a:r>
          </a:p>
        </p:txBody>
      </p:sp>
    </p:spTree>
    <p:extLst>
      <p:ext uri="{BB962C8B-B14F-4D97-AF65-F5344CB8AC3E}">
        <p14:creationId xmlns:p14="http://schemas.microsoft.com/office/powerpoint/2010/main" val="414563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RSA trapdoor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r>
              <a:rPr lang="en-US" dirty="0" err="1"/>
              <a:t>Rivest</a:t>
            </a:r>
            <a:r>
              <a:rPr lang="en-US" dirty="0"/>
              <a:t>, Shamir, </a:t>
            </a:r>
            <a:r>
              <a:rPr lang="en-US" dirty="0" err="1"/>
              <a:t>Adleman</a:t>
            </a:r>
            <a:r>
              <a:rPr lang="en-US" dirty="0"/>
              <a:t> 1978</a:t>
            </a:r>
          </a:p>
          <a:p>
            <a:r>
              <a:rPr lang="en-US" dirty="0"/>
              <a:t>Garnered them a Turing award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645316"/>
            <a:ext cx="5638800" cy="40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16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1"/>
            <a:ext cx="89164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N be a positive number</a:t>
            </a:r>
          </a:p>
          <a:p>
            <a:r>
              <a:rPr lang="en-US" sz="2800" dirty="0"/>
              <a:t>Looking ahead: N = </a:t>
            </a:r>
            <a:r>
              <a:rPr lang="en-US" sz="2800" dirty="0" err="1"/>
              <a:t>pq</a:t>
            </a:r>
            <a:r>
              <a:rPr lang="en-US" sz="2800" dirty="0"/>
              <a:t> for large primes </a:t>
            </a:r>
            <a:r>
              <a:rPr lang="en-US" sz="2800" dirty="0" err="1"/>
              <a:t>p,q</a:t>
            </a:r>
            <a:endParaRPr lang="en-US" sz="2800" dirty="0"/>
          </a:p>
          <a:p>
            <a:r>
              <a:rPr lang="en-US" sz="2800" dirty="0"/>
              <a:t>					N will be called the modulus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1792" y="3429000"/>
            <a:ext cx="3187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{0,1,2,3,…, N-1}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81961" y="41334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50292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gcd</a:t>
            </a:r>
            <a:r>
              <a:rPr lang="en-US" sz="2800" dirty="0"/>
              <a:t>(X,Y) = 1  if greatest common divisor of X,Y is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81201" y="4124980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 and  </a:t>
            </a:r>
            <a:r>
              <a:rPr lang="en-US" sz="2800" dirty="0" err="1"/>
              <a:t>i</a:t>
            </a:r>
            <a:r>
              <a:rPr lang="en-US" sz="2800" dirty="0"/>
              <a:t> &lt; N}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060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Man-in-the-middle attacks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373868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450069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63656" y="3200878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5806" y="32120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8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2286000"/>
            <a:ext cx="1260475" cy="1145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036535" y="1273314"/>
            <a:ext cx="4194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Suppose authentication vulnerability: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6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25808" y="2514600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721947" y="289560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30000" dirty="0"/>
              <a:t>y2</a:t>
            </a:r>
            <a:endParaRPr lang="en-US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4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7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35808" y="251460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30000" dirty="0"/>
              <a:t>x2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7531947" y="289560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5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09800" y="4759513"/>
            <a:ext cx="7993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 can choose x2, y2, and complete DH exchange with both sides</a:t>
            </a:r>
          </a:p>
          <a:p>
            <a:r>
              <a:rPr lang="en-US" dirty="0"/>
              <a:t>All communications decrypted by adversary, re-encrypted and forwarded to server</a:t>
            </a:r>
          </a:p>
        </p:txBody>
      </p:sp>
    </p:spTree>
    <p:extLst>
      <p:ext uri="{BB962C8B-B14F-4D97-AF65-F5344CB8AC3E}">
        <p14:creationId xmlns:p14="http://schemas.microsoft.com/office/powerpoint/2010/main" val="81740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9311" y="1303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3248" y="2286000"/>
            <a:ext cx="1121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13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4801" y="2289870"/>
            <a:ext cx="5124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13</a:t>
            </a:r>
            <a:r>
              <a:rPr lang="en-US" sz="2800" dirty="0"/>
              <a:t>  = { 1,2,3,4,5,6,7,8,9,10,11,12 }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302911" y="229835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09801" y="2993904"/>
            <a:ext cx="1121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21354" y="2997774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15</a:t>
            </a:r>
            <a:r>
              <a:rPr lang="en-US" sz="2800" dirty="0"/>
              <a:t>  = { 1,2,4,7,8,11,13,14 }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309464" y="3006263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4800600"/>
            <a:ext cx="766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 </a:t>
            </a:r>
            <a:r>
              <a:rPr lang="en-US" sz="2800" dirty="0"/>
              <a:t>  </a:t>
            </a:r>
            <a:r>
              <a:rPr lang="en-US" sz="2800" dirty="0" err="1"/>
              <a:t>φ</a:t>
            </a:r>
            <a:r>
              <a:rPr lang="en-US" sz="2800" dirty="0"/>
              <a:t>(N) = |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|     (This is Euler’s </a:t>
            </a:r>
            <a:r>
              <a:rPr lang="en-US" sz="2800" dirty="0" err="1"/>
              <a:t>totient</a:t>
            </a:r>
            <a:r>
              <a:rPr lang="en-US" sz="2800" dirty="0"/>
              <a:t> function)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19970" y="48179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9800" y="5496580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φ</a:t>
            </a:r>
            <a:r>
              <a:rPr lang="en-US" sz="2800" dirty="0"/>
              <a:t>(13)  =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09800" y="6096000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φ</a:t>
            </a:r>
            <a:r>
              <a:rPr lang="en-US" sz="2800" dirty="0"/>
              <a:t>(15)  =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06540" y="5486400"/>
            <a:ext cx="548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42353" y="6096000"/>
            <a:ext cx="366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81200" y="1295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50088" y="5748010"/>
            <a:ext cx="3341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(15)</a:t>
            </a:r>
            <a:r>
              <a:rPr lang="en-US" sz="2800" dirty="0"/>
              <a:t> = </a:t>
            </a:r>
            <a:r>
              <a:rPr lang="en-US" sz="2800" b="1" dirty="0"/>
              <a:t>Z</a:t>
            </a:r>
            <a:r>
              <a:rPr lang="en-US" sz="2800" baseline="-25000" dirty="0"/>
              <a:t>8</a:t>
            </a:r>
            <a:r>
              <a:rPr lang="en-US" sz="2800" dirty="0"/>
              <a:t> =  { 1,3,5,7 }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38199" y="575649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69289" y="575649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05000" y="39624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a set S is denoted by |S|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856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8" grpId="0"/>
      <p:bldP spid="22" grpId="0"/>
      <p:bldP spid="23" grpId="0"/>
      <p:bldP spid="24" grpId="0"/>
      <p:bldP spid="26" grpId="0"/>
      <p:bldP spid="27" grpId="0"/>
      <p:bldP spid="28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8196" y="2057401"/>
            <a:ext cx="77130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Fact.  </a:t>
            </a:r>
            <a:r>
              <a:rPr lang="en-US" sz="2800" dirty="0"/>
              <a:t>For any </a:t>
            </a:r>
            <a:r>
              <a:rPr lang="en-US" sz="2800" dirty="0" err="1"/>
              <a:t>a,N</a:t>
            </a:r>
            <a:r>
              <a:rPr lang="en-US" sz="2800" dirty="0"/>
              <a:t> with N &gt; 0, there exists unique </a:t>
            </a:r>
            <a:r>
              <a:rPr lang="en-US" sz="2800" dirty="0" err="1"/>
              <a:t>q,r</a:t>
            </a:r>
            <a:r>
              <a:rPr lang="en-US" sz="2800" dirty="0"/>
              <a:t> </a:t>
            </a:r>
          </a:p>
          <a:p>
            <a:r>
              <a:rPr lang="en-US" sz="2800" dirty="0"/>
              <a:t>such that   </a:t>
            </a:r>
          </a:p>
          <a:p>
            <a:r>
              <a:rPr lang="en-US" sz="2800" dirty="0"/>
              <a:t>	     a = </a:t>
            </a:r>
            <a:r>
              <a:rPr lang="en-US" sz="2800" dirty="0" err="1"/>
              <a:t>Nq</a:t>
            </a:r>
            <a:r>
              <a:rPr lang="en-US" sz="2800" dirty="0"/>
              <a:t> + r          and        0 ≤ r &lt; 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13597" y="4280813"/>
            <a:ext cx="3619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  </a:t>
            </a:r>
            <a:r>
              <a:rPr lang="en-US" sz="2800" dirty="0"/>
              <a:t>  a mod N = r     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56" y="4472008"/>
            <a:ext cx="175491" cy="2032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026297" y="4973695"/>
            <a:ext cx="775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</a:t>
            </a:r>
            <a:r>
              <a:rPr lang="en-US" sz="2800" dirty="0"/>
              <a:t>    a          b  (mod N)   </a:t>
            </a:r>
            <a:r>
              <a:rPr lang="en-US" sz="2800" dirty="0" err="1"/>
              <a:t>iff</a:t>
            </a:r>
            <a:r>
              <a:rPr lang="en-US" sz="2800" dirty="0"/>
              <a:t>    (a mod N) = (b mod 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96" y="5115915"/>
            <a:ext cx="317500" cy="20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8996" y="5579361"/>
            <a:ext cx="6893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Operations work in natural way:   </a:t>
            </a:r>
          </a:p>
          <a:p>
            <a:r>
              <a:rPr lang="en-US" sz="2800" dirty="0"/>
              <a:t>		a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b  mod N        	      </a:t>
            </a:r>
            <a:r>
              <a:rPr lang="en-US" sz="2800" dirty="0" err="1"/>
              <a:t>a+b</a:t>
            </a:r>
            <a:r>
              <a:rPr lang="en-US" sz="2800" dirty="0"/>
              <a:t> mod 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69311" y="1303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81200" y="1295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1870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1" y="2296180"/>
            <a:ext cx="8320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,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) is a </a:t>
            </a:r>
            <a:r>
              <a:rPr lang="en-US" sz="2800" b="1" dirty="0"/>
              <a:t>group </a:t>
            </a:r>
            <a:r>
              <a:rPr lang="en-US" sz="2800" dirty="0"/>
              <a:t>where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>
                <a:sym typeface="Wingdings"/>
              </a:rPr>
              <a:t> denotes multiplication mod N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91170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51657" y="2971800"/>
                <a:ext cx="799084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Group (G,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/>
                  <a:t>) is a set and operator that satisfy: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Closure</a:t>
                </a:r>
                <a:r>
                  <a:rPr lang="en-US" sz="2400" dirty="0"/>
                  <a:t>:  for all </a:t>
                </a:r>
                <a:r>
                  <a:rPr lang="en-US" sz="2400" dirty="0" err="1"/>
                  <a:t>a,b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en-US" sz="2400" dirty="0"/>
                  <a:t>G it holds that 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Associativity</a:t>
                </a:r>
                <a:r>
                  <a:rPr lang="en-US" sz="2400" dirty="0"/>
                  <a:t>: for all </a:t>
                </a:r>
                <a:r>
                  <a:rPr lang="en-US" sz="2400" dirty="0" err="1"/>
                  <a:t>a,b,c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 it holds that a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/>
                  <a:t>(</a:t>
                </a:r>
                <a:r>
                  <a:rPr lang="en-US" sz="2400" dirty="0" err="1"/>
                  <a:t>b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c</a:t>
                </a:r>
                <a:r>
                  <a:rPr lang="en-US" sz="2400" dirty="0"/>
                  <a:t>) = (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b</a:t>
                </a:r>
                <a:r>
                  <a:rPr lang="en-US" sz="2400" dirty="0"/>
                  <a:t>)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/>
                  <a:t>c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Identity</a:t>
                </a:r>
                <a:r>
                  <a:rPr lang="en-US" sz="2400" dirty="0"/>
                  <a:t>: Exists 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s.t</a:t>
                </a:r>
                <a:r>
                  <a:rPr lang="en-US" sz="2400" dirty="0" err="1"/>
                  <a:t>.</a:t>
                </a:r>
                <a:r>
                  <a:rPr lang="en-US" sz="2400" dirty="0"/>
                  <a:t> for all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 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sz="2400" dirty="0"/>
                  <a:t> = 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Inverses</a:t>
                </a:r>
                <a:r>
                  <a:rPr lang="en-US" sz="2400" dirty="0"/>
                  <a:t>: for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there exists a</a:t>
                </a:r>
                <a:r>
                  <a:rPr lang="en-US" sz="2400" baseline="30000" dirty="0"/>
                  <a:t>-1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 a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>
                    <a:sym typeface="Wingdings"/>
                  </a:rPr>
                  <a:t>a</a:t>
                </a:r>
                <a:r>
                  <a:rPr lang="en-US" sz="2400" baseline="30000" dirty="0">
                    <a:sym typeface="Wingdings"/>
                  </a:rPr>
                  <a:t>-1</a:t>
                </a:r>
                <a:r>
                  <a:rPr lang="en-US" sz="2400" dirty="0">
                    <a:sym typeface="Wingdings"/>
                  </a:rPr>
                  <a:t> = 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657" y="2971800"/>
                <a:ext cx="7990842" cy="1938992"/>
              </a:xfrm>
              <a:prstGeom prst="rect">
                <a:avLst/>
              </a:prstGeom>
              <a:blipFill>
                <a:blip r:embed="rId2"/>
                <a:stretch>
                  <a:fillRect l="-1111" t="-2597" r="-159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67559" y="5452409"/>
                <a:ext cx="74769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Abelian group is additionally commutative:</a:t>
                </a:r>
              </a:p>
              <a:p>
                <a:r>
                  <a:rPr lang="en-US" sz="2400" dirty="0"/>
                  <a:t>			for all </a:t>
                </a:r>
                <a:r>
                  <a:rPr lang="en-US" sz="2400" dirty="0" err="1"/>
                  <a:t>a,b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 it holds that 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>
                    <a:sym typeface="Wingdings"/>
                  </a:rPr>
                  <a:t>b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b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a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559" y="5452409"/>
                <a:ext cx="7476983" cy="830997"/>
              </a:xfrm>
              <a:prstGeom prst="rect">
                <a:avLst/>
              </a:prstGeom>
              <a:blipFill>
                <a:blip r:embed="rId3"/>
                <a:stretch>
                  <a:fillRect l="-1186" t="-4478" r="-169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61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1" y="2296180"/>
            <a:ext cx="2655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,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) is a </a:t>
            </a:r>
            <a:r>
              <a:rPr lang="en-US" sz="2800" b="1" dirty="0"/>
              <a:t>group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91170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8197" y="3733800"/>
            <a:ext cx="335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7         14   (mod 15)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3886200"/>
            <a:ext cx="317500" cy="20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1200" y="4277380"/>
            <a:ext cx="3335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4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>
                <a:sym typeface="Wingdings"/>
              </a:rPr>
              <a:t>8</a:t>
            </a:r>
            <a:r>
              <a:rPr lang="en-US" sz="2800" dirty="0"/>
              <a:t>         2     (mod 15)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04" y="4429780"/>
            <a:ext cx="317500" cy="203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80104" y="289560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15</a:t>
            </a:r>
            <a:r>
              <a:rPr lang="en-US" sz="2800" dirty="0"/>
              <a:t>  = { 1,2,4,7,8,11,13,14 }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068214" y="29040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1200" y="4953000"/>
            <a:ext cx="6705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Closure: for any </a:t>
            </a:r>
            <a:r>
              <a:rPr lang="en-US" sz="2800" dirty="0" err="1">
                <a:solidFill>
                  <a:srgbClr val="000000"/>
                </a:solidFill>
              </a:rPr>
              <a:t>a,b</a:t>
            </a:r>
            <a:r>
              <a:rPr lang="en-US" sz="2800" dirty="0">
                <a:solidFill>
                  <a:srgbClr val="000000"/>
                </a:solidFill>
              </a:rPr>
              <a:t>     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>
                <a:solidFill>
                  <a:srgbClr val="000000"/>
                </a:solidFill>
              </a:rPr>
              <a:t>      </a:t>
            </a:r>
            <a:r>
              <a:rPr lang="en-US" sz="2800" dirty="0" err="1">
                <a:solidFill>
                  <a:srgbClr val="000000"/>
                </a:solidFill>
              </a:rPr>
              <a:t>a</a:t>
            </a:r>
            <a:r>
              <a:rPr lang="en-US" sz="28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 err="1">
                <a:solidFill>
                  <a:srgbClr val="000000"/>
                </a:solidFill>
                <a:sym typeface="Wingdings"/>
              </a:rPr>
              <a:t>b</a:t>
            </a:r>
            <a:r>
              <a:rPr lang="en-US" sz="2800" dirty="0">
                <a:solidFill>
                  <a:srgbClr val="000000"/>
                </a:solidFill>
                <a:sym typeface="Wingdings"/>
              </a:rPr>
              <a:t> mod N    </a:t>
            </a:r>
            <a:r>
              <a:rPr lang="en-US" sz="2800" b="1" dirty="0">
                <a:solidFill>
                  <a:srgbClr val="000000"/>
                </a:solidFill>
                <a:sym typeface="Wingdings"/>
              </a:rPr>
              <a:t>Z</a:t>
            </a:r>
            <a:r>
              <a:rPr lang="en-US" sz="28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800" dirty="0">
                <a:solidFill>
                  <a:srgbClr val="000000"/>
                </a:solidFill>
              </a:rPr>
              <a:t>  </a:t>
            </a:r>
            <a:r>
              <a:rPr lang="en-US" sz="2800" b="1" dirty="0">
                <a:solidFill>
                  <a:srgbClr val="3366FF"/>
                </a:solidFill>
              </a:rPr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22" y="5120620"/>
            <a:ext cx="175491" cy="203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1" y="5120620"/>
            <a:ext cx="175491" cy="203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81201" y="5628620"/>
            <a:ext cx="5658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</a:t>
            </a:r>
            <a:r>
              <a:rPr lang="en-US" sz="2800" dirty="0"/>
              <a:t>    </a:t>
            </a:r>
            <a:r>
              <a:rPr lang="en-US" sz="2800" dirty="0" err="1"/>
              <a:t>a</a:t>
            </a:r>
            <a:r>
              <a:rPr lang="en-US" sz="2800" baseline="30000" dirty="0" err="1"/>
              <a:t>i</a:t>
            </a:r>
            <a:r>
              <a:rPr lang="en-US" sz="2800" baseline="30000" dirty="0"/>
              <a:t>  </a:t>
            </a:r>
            <a:r>
              <a:rPr lang="en-US" sz="2800" dirty="0"/>
              <a:t>mod N  = </a:t>
            </a:r>
            <a:r>
              <a:rPr lang="en-US" sz="2800" dirty="0" err="1"/>
              <a:t>a</a:t>
            </a:r>
            <a:r>
              <a:rPr lang="en-US" sz="28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 err="1"/>
              <a:t>a</a:t>
            </a:r>
            <a:r>
              <a:rPr lang="en-US" sz="28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 err="1"/>
              <a:t>a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…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a   mod N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5403216" y="5479416"/>
            <a:ext cx="172760" cy="1517608"/>
          </a:xfrm>
          <a:prstGeom prst="rightBrace">
            <a:avLst>
              <a:gd name="adj1" fmla="val 7017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10698" y="6248401"/>
            <a:ext cx="108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</a:t>
            </a:r>
            <a:r>
              <a:rPr lang="en-US" sz="2400" dirty="0"/>
              <a:t>  times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5370" y="49646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2370" y="49530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327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/>
      <p:bldP spid="20" grpId="0"/>
      <p:bldP spid="33" grpId="0"/>
      <p:bldP spid="4" grpId="0" animBg="1"/>
      <p:bldP spid="5" grpId="0"/>
      <p:bldP spid="21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Some needed 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14600" y="1798994"/>
          <a:ext cx="7391400" cy="3213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</a:t>
                      </a:r>
                      <a:r>
                        <a:rPr lang="en-US" sz="2400" b="1" baseline="0" dirty="0"/>
                        <a:t> time (n = log N)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Modular multiplication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            </a:t>
                      </a:r>
                      <a:r>
                        <a:rPr lang="en-US" sz="2400" baseline="0" dirty="0" err="1"/>
                        <a:t>ab</a:t>
                      </a:r>
                      <a:r>
                        <a:rPr lang="en-US" sz="2400" baseline="0" dirty="0"/>
                        <a:t> mod 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(n</a:t>
                      </a:r>
                      <a:r>
                        <a:rPr lang="en-US" sz="2400" baseline="30000" dirty="0"/>
                        <a:t>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Modular </a:t>
                      </a:r>
                      <a:r>
                        <a:rPr lang="en-US" sz="2400" dirty="0" err="1"/>
                        <a:t>exponentation</a:t>
                      </a:r>
                      <a:endParaRPr lang="en-US" sz="2400" dirty="0"/>
                    </a:p>
                    <a:p>
                      <a:r>
                        <a:rPr lang="en-US" sz="2400" baseline="0" dirty="0"/>
                        <a:t>            </a:t>
                      </a:r>
                      <a:r>
                        <a:rPr lang="en-US" sz="2400" baseline="0" dirty="0" err="1"/>
                        <a:t>a</a:t>
                      </a:r>
                      <a:r>
                        <a:rPr lang="en-US" sz="2400" baseline="30000" dirty="0" err="1"/>
                        <a:t>i</a:t>
                      </a:r>
                      <a:r>
                        <a:rPr lang="en-US" sz="2400" baseline="0" dirty="0"/>
                        <a:t> mod 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/>
                        <a:t>n</a:t>
                      </a:r>
                      <a:r>
                        <a:rPr lang="en-US" sz="2400" baseline="30000" dirty="0"/>
                        <a:t>3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Modular inverse </a:t>
                      </a:r>
                    </a:p>
                    <a:p>
                      <a:r>
                        <a:rPr lang="en-US" sz="2400" dirty="0"/>
                        <a:t>            a</a:t>
                      </a:r>
                      <a:r>
                        <a:rPr lang="en-US" sz="2400" baseline="30000" dirty="0"/>
                        <a:t>-1</a:t>
                      </a:r>
                      <a:r>
                        <a:rPr lang="en-US" sz="2400" baseline="0" dirty="0"/>
                        <a:t> mod 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/>
                        <a:t>n</a:t>
                      </a:r>
                      <a:r>
                        <a:rPr lang="en-US" sz="2400" baseline="30000" dirty="0"/>
                        <a:t>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587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Textbook exponentiation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1" y="2744212"/>
            <a:ext cx="2172069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/>
              <a:t>X’ = h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to x  do</a:t>
            </a:r>
          </a:p>
          <a:p>
            <a:r>
              <a:rPr lang="en-US" sz="2400" dirty="0"/>
              <a:t>	X’ = </a:t>
            </a:r>
            <a:r>
              <a:rPr lang="en-US" sz="2400" dirty="0" err="1"/>
              <a:t>X’</a:t>
            </a:r>
            <a:r>
              <a:rPr lang="en-US" sz="24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dirty="0" err="1"/>
              <a:t>h</a:t>
            </a:r>
            <a:endParaRPr lang="en-US" sz="2400" dirty="0"/>
          </a:p>
          <a:p>
            <a:r>
              <a:rPr lang="en-US" sz="2400" dirty="0"/>
              <a:t>Return X’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2744213"/>
            <a:ext cx="3581400" cy="310854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</a:t>
            </a:r>
            <a:r>
              <a:rPr lang="en-US" sz="2400" dirty="0" err="1"/>
              <a:t>f</a:t>
            </a:r>
            <a:r>
              <a:rPr lang="en-US" sz="24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dirty="0" err="1"/>
              <a:t>h</a:t>
            </a:r>
            <a:endParaRPr lang="en-US" sz="2400" dirty="0"/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4512" y="1447801"/>
            <a:ext cx="5005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 G  be a group. </a:t>
            </a:r>
          </a:p>
          <a:p>
            <a:r>
              <a:rPr lang="en-US" sz="2400" dirty="0"/>
              <a:t>How do we compute </a:t>
            </a:r>
            <a:r>
              <a:rPr lang="en-US" sz="2400" dirty="0" err="1"/>
              <a:t>h</a:t>
            </a:r>
            <a:r>
              <a:rPr lang="en-US" sz="2400" baseline="30000" dirty="0" err="1"/>
              <a:t>x</a:t>
            </a:r>
            <a:r>
              <a:rPr lang="en-US" sz="2400" dirty="0"/>
              <a:t>  for any  h    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7" y="1981200"/>
            <a:ext cx="175491" cy="20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5029200"/>
            <a:ext cx="272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O(|G|) in </a:t>
            </a:r>
          </a:p>
          <a:p>
            <a:r>
              <a:rPr lang="en-US" sz="2000" dirty="0"/>
              <a:t>worst case.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3122" y="5920710"/>
            <a:ext cx="3724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O(k) multiplies and </a:t>
            </a:r>
          </a:p>
          <a:p>
            <a:r>
              <a:rPr lang="en-US" sz="2000" dirty="0"/>
              <a:t>squares in worst case. </a:t>
            </a:r>
          </a:p>
        </p:txBody>
      </p:sp>
    </p:spTree>
    <p:extLst>
      <p:ext uri="{BB962C8B-B14F-4D97-AF65-F5344CB8AC3E}">
        <p14:creationId xmlns:p14="http://schemas.microsoft.com/office/powerpoint/2010/main" val="21131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0322" y="152400"/>
            <a:ext cx="35814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f*h</a:t>
            </a:r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96534" y="449580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3</a:t>
            </a:r>
            <a:r>
              <a:rPr lang="en-US" sz="2800" dirty="0"/>
              <a:t> = 1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0064" y="511558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 = h</a:t>
            </a:r>
            <a:r>
              <a:rPr lang="en-US" sz="2800" baseline="30000" dirty="0"/>
              <a:t>2 </a:t>
            </a:r>
            <a:r>
              <a:rPr lang="en-US" sz="28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8801" y="56489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1</a:t>
            </a:r>
            <a:r>
              <a:rPr lang="en-US" sz="2800" dirty="0"/>
              <a:t> = (h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7244" y="4525267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3</a:t>
            </a:r>
            <a:r>
              <a:rPr lang="en-US" sz="2400" dirty="0"/>
              <a:t>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400" y="510540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2</a:t>
            </a:r>
            <a:r>
              <a:rPr lang="en-US" sz="2400" dirty="0"/>
              <a:t> =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0" y="572518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2196" y="6182380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0</a:t>
            </a:r>
            <a:r>
              <a:rPr lang="en-US" sz="2800" dirty="0"/>
              <a:t> = (h</a:t>
            </a:r>
            <a:r>
              <a:rPr lang="en-US" sz="2800" baseline="30000" dirty="0"/>
              <a:t>4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72997" y="6258581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0</a:t>
            </a:r>
            <a:r>
              <a:rPr lang="en-US" sz="2400" dirty="0"/>
              <a:t> =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201" y="6172200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   h</a:t>
            </a:r>
            <a:r>
              <a:rPr lang="en-US" sz="2800" baseline="30000" dirty="0"/>
              <a:t>8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2996" y="3505201"/>
            <a:ext cx="485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30000" dirty="0"/>
              <a:t>11</a:t>
            </a:r>
            <a:r>
              <a:rPr lang="en-US" sz="3600" dirty="0"/>
              <a:t> =   h</a:t>
            </a:r>
            <a:r>
              <a:rPr lang="en-US" sz="3600" baseline="30000" dirty="0"/>
              <a:t>8+2+1  </a:t>
            </a:r>
            <a:r>
              <a:rPr lang="en-US" sz="3600" dirty="0"/>
              <a:t>= h</a:t>
            </a:r>
            <a:r>
              <a:rPr lang="en-US" sz="3600" baseline="30000" dirty="0"/>
              <a:t>8 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</a:t>
            </a:r>
            <a:r>
              <a:rPr lang="en-US" sz="3600" baseline="30000" dirty="0"/>
              <a:t>2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36" y="400620"/>
            <a:ext cx="1855564" cy="96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34" y="1676400"/>
            <a:ext cx="4511835" cy="10657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48400" y="4495800"/>
            <a:ext cx="4267200" cy="1371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Don’t implement this algorithm: </a:t>
            </a:r>
          </a:p>
          <a:p>
            <a:pPr algn="ctr"/>
            <a:r>
              <a:rPr lang="en-US" sz="2800" dirty="0"/>
              <a:t>side-channel attacks</a:t>
            </a:r>
          </a:p>
        </p:txBody>
      </p:sp>
    </p:spTree>
    <p:extLst>
      <p:ext uri="{BB962C8B-B14F-4D97-AF65-F5344CB8AC3E}">
        <p14:creationId xmlns:p14="http://schemas.microsoft.com/office/powerpoint/2010/main" val="5852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2296181"/>
            <a:ext cx="8218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Claim</a:t>
            </a:r>
            <a:r>
              <a:rPr lang="en-US" sz="2800" dirty="0"/>
              <a:t>: Suppose </a:t>
            </a:r>
            <a:r>
              <a:rPr lang="en-US" sz="2800" dirty="0" err="1"/>
              <a:t>e,d</a:t>
            </a:r>
            <a:r>
              <a:rPr lang="en-US" sz="2800" dirty="0"/>
              <a:t>   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(N) </a:t>
            </a:r>
            <a:r>
              <a:rPr lang="en-US" sz="2800" dirty="0"/>
              <a:t> satisfying 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  <a:p>
            <a:r>
              <a:rPr lang="en-US" sz="2800" dirty="0"/>
              <a:t>then for any x    </a:t>
            </a:r>
            <a:r>
              <a:rPr lang="en-US" sz="2800" b="1" dirty="0"/>
              <a:t>Z</a:t>
            </a:r>
            <a:r>
              <a:rPr lang="en-US" sz="2800" baseline="-25000" dirty="0"/>
              <a:t>N </a:t>
            </a:r>
            <a:r>
              <a:rPr lang="en-US" sz="2800" dirty="0"/>
              <a:t> we have that</a:t>
            </a:r>
          </a:p>
          <a:p>
            <a:r>
              <a:rPr lang="en-US" sz="2800" dirty="0"/>
              <a:t>                        		(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)</a:t>
            </a:r>
            <a:r>
              <a:rPr lang="en-US" sz="2800" baseline="30000" dirty="0"/>
              <a:t>d</a:t>
            </a:r>
            <a:r>
              <a:rPr lang="en-US" sz="2800" dirty="0"/>
              <a:t> mod N =   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001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76" y="2470801"/>
            <a:ext cx="175491" cy="20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2921000"/>
            <a:ext cx="175491" cy="20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95801" y="27548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1" y="4191000"/>
            <a:ext cx="54553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x</a:t>
            </a:r>
            <a:r>
              <a:rPr lang="en-US" sz="3200" baseline="30000" dirty="0" err="1"/>
              <a:t>ed</a:t>
            </a:r>
            <a:r>
              <a:rPr lang="en-US" sz="3200" dirty="0"/>
              <a:t> mod N    =   x</a:t>
            </a:r>
            <a:r>
              <a:rPr lang="en-US" sz="3200" baseline="30000" dirty="0"/>
              <a:t>1 + k </a:t>
            </a:r>
            <a:r>
              <a:rPr lang="en-US" sz="3200" baseline="30000" dirty="0" err="1"/>
              <a:t>φ</a:t>
            </a:r>
            <a:r>
              <a:rPr lang="en-US" sz="3200" baseline="30000" dirty="0"/>
              <a:t>(N)  </a:t>
            </a:r>
            <a:r>
              <a:rPr lang="en-US" sz="3200" dirty="0"/>
              <a:t>mod N</a:t>
            </a:r>
          </a:p>
          <a:p>
            <a:r>
              <a:rPr lang="en-US" sz="3200" dirty="0"/>
              <a:t>                      =   x</a:t>
            </a:r>
            <a:r>
              <a:rPr lang="en-US" sz="3200" baseline="30000" dirty="0"/>
              <a:t>1</a:t>
            </a:r>
            <a:r>
              <a:rPr lang="en-US" sz="3200" dirty="0"/>
              <a:t> </a:t>
            </a:r>
            <a:r>
              <a:rPr lang="en-US" sz="3200" dirty="0" err="1"/>
              <a:t>x</a:t>
            </a:r>
            <a:r>
              <a:rPr lang="en-US" sz="3200" baseline="30000" dirty="0" err="1"/>
              <a:t>k</a:t>
            </a:r>
            <a:r>
              <a:rPr lang="en-US" sz="3200" baseline="30000" dirty="0"/>
              <a:t> </a:t>
            </a:r>
            <a:r>
              <a:rPr lang="en-US" sz="3200" baseline="30000" dirty="0" err="1"/>
              <a:t>φ</a:t>
            </a:r>
            <a:r>
              <a:rPr lang="en-US" sz="3200" baseline="30000" dirty="0"/>
              <a:t>(N)</a:t>
            </a:r>
            <a:r>
              <a:rPr lang="en-US" sz="3200" dirty="0"/>
              <a:t>  mod N</a:t>
            </a:r>
          </a:p>
          <a:p>
            <a:r>
              <a:rPr lang="en-US" sz="3200" dirty="0"/>
              <a:t>                      =   x mod 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200" y="4884003"/>
            <a:ext cx="2674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Euler’s Theorem:</a:t>
            </a:r>
          </a:p>
          <a:p>
            <a:r>
              <a:rPr lang="en-US" sz="2400" dirty="0" err="1"/>
              <a:t>x</a:t>
            </a:r>
            <a:r>
              <a:rPr lang="en-US" sz="2400" baseline="30000" dirty="0" err="1"/>
              <a:t>φ</a:t>
            </a:r>
            <a:r>
              <a:rPr lang="en-US" sz="2400" baseline="30000" dirty="0"/>
              <a:t>(N)</a:t>
            </a:r>
            <a:r>
              <a:rPr lang="en-US" sz="2400" dirty="0"/>
              <a:t> = 1 (mod N)</a:t>
            </a:r>
            <a:endParaRPr lang="en-US" sz="2400" baseline="30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D983B3-25BB-7840-B7E0-A9C5DF63F8FB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7315200" y="4975830"/>
            <a:ext cx="762000" cy="323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10F1CE-A96A-2943-BF02-9AFB5DB435A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010400" y="5299502"/>
            <a:ext cx="1066800" cy="186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2296181"/>
            <a:ext cx="8218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Claim: Suppose </a:t>
            </a:r>
            <a:r>
              <a:rPr lang="en-US" sz="2800" dirty="0" err="1"/>
              <a:t>e,d</a:t>
            </a:r>
            <a:r>
              <a:rPr lang="en-US" sz="2800" dirty="0"/>
              <a:t>   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(N) </a:t>
            </a:r>
            <a:r>
              <a:rPr lang="en-US" sz="2800" dirty="0"/>
              <a:t> satisfying 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  <a:p>
            <a:r>
              <a:rPr lang="en-US" sz="2800" dirty="0"/>
              <a:t>then for any x    </a:t>
            </a:r>
            <a:r>
              <a:rPr lang="en-US" sz="2800" b="1" dirty="0"/>
              <a:t>Z</a:t>
            </a:r>
            <a:r>
              <a:rPr lang="en-US" sz="2800" baseline="-25000" dirty="0"/>
              <a:t>N </a:t>
            </a:r>
            <a:r>
              <a:rPr lang="en-US" sz="2800" dirty="0"/>
              <a:t> we have that</a:t>
            </a:r>
          </a:p>
          <a:p>
            <a:r>
              <a:rPr lang="en-US" sz="2800" dirty="0"/>
              <a:t>                        		(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)</a:t>
            </a:r>
            <a:r>
              <a:rPr lang="en-US" sz="2800" baseline="30000" dirty="0"/>
              <a:t>d</a:t>
            </a:r>
            <a:r>
              <a:rPr lang="en-US" sz="2800" dirty="0"/>
              <a:t> mod N =   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001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76" y="2470801"/>
            <a:ext cx="175491" cy="20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2921000"/>
            <a:ext cx="175491" cy="20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95801" y="27548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07365" y="396240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15</a:t>
            </a:r>
            <a:r>
              <a:rPr lang="en-US" sz="2800" dirty="0"/>
              <a:t>  = { 1,2,4,7,8,11,13,14 }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5475" y="3970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216" y="4648200"/>
            <a:ext cx="546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e =  3  , d = 3   gives    </a:t>
            </a:r>
            <a:r>
              <a:rPr lang="en-US" sz="2800" dirty="0" err="1"/>
              <a:t>ed</a:t>
            </a:r>
            <a:r>
              <a:rPr lang="en-US" sz="2800" dirty="0"/>
              <a:t> mod 8 = 1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3089" y="3962400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(15)</a:t>
            </a:r>
            <a:r>
              <a:rPr lang="en-US" sz="2800" dirty="0"/>
              <a:t> =  { 1,3,5,7 }</a:t>
            </a:r>
            <a:endParaRPr 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981199" y="3970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362201" y="5406905"/>
          <a:ext cx="759189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mod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mod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6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4171846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4171846"/>
            <a:ext cx="9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pk</a:t>
            </a:r>
            <a:r>
              <a:rPr lang="en-US" sz="2800" dirty="0"/>
              <a:t>(X)</a:t>
            </a:r>
          </a:p>
        </p:txBody>
      </p:sp>
      <p:cxnSp>
        <p:nvCxnSpPr>
          <p:cNvPr id="7" name="Curved Connector 6"/>
          <p:cNvCxnSpPr>
            <a:stCxn id="4" idx="0"/>
            <a:endCxn id="5" idx="0"/>
          </p:cNvCxnSpPr>
          <p:nvPr/>
        </p:nvCxnSpPr>
        <p:spPr>
          <a:xfrm rot="5400000" flipH="1" flipV="1">
            <a:off x="6117202" y="1973964"/>
            <a:ext cx="12700" cy="4395764"/>
          </a:xfrm>
          <a:prstGeom prst="curvedConnector3">
            <a:avLst>
              <a:gd name="adj1" fmla="val 5404835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5" idx="2"/>
            <a:endCxn id="4" idx="2"/>
          </p:cNvCxnSpPr>
          <p:nvPr/>
        </p:nvCxnSpPr>
        <p:spPr>
          <a:xfrm rot="5400000">
            <a:off x="6117202" y="2497184"/>
            <a:ext cx="12700" cy="4395764"/>
          </a:xfrm>
          <a:prstGeom prst="curvedConnector3">
            <a:avLst>
              <a:gd name="adj1" fmla="val 552114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2964" y="2895601"/>
            <a:ext cx="198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given </a:t>
            </a:r>
            <a:r>
              <a:rPr lang="en-US" sz="2400" dirty="0" err="1"/>
              <a:t>N,e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09164" y="5410201"/>
            <a:ext cx="1990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given </a:t>
            </a:r>
            <a:r>
              <a:rPr lang="en-US" sz="2400" dirty="0" err="1"/>
              <a:t>N,e</a:t>
            </a:r>
            <a:endParaRPr lang="en-US" sz="2400" dirty="0"/>
          </a:p>
          <a:p>
            <a:r>
              <a:rPr lang="en-US" sz="2400" dirty="0"/>
              <a:t>easy given </a:t>
            </a:r>
            <a:r>
              <a:rPr lang="en-US" sz="2400" dirty="0" err="1"/>
              <a:t>N,d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</p:spTree>
    <p:extLst>
      <p:ext uri="{BB962C8B-B14F-4D97-AF65-F5344CB8AC3E}">
        <p14:creationId xmlns:p14="http://schemas.microsoft.com/office/powerpoint/2010/main" val="259183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Digital signatures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962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410200" y="19812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kg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2190" y="1524000"/>
            <a:ext cx="15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generation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436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7800" y="3272136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19" name="Elbow Connector 18"/>
          <p:cNvCxnSpPr>
            <a:stCxn id="17" idx="1"/>
            <a:endCxn id="6" idx="0"/>
          </p:cNvCxnSpPr>
          <p:nvPr/>
        </p:nvCxnSpPr>
        <p:spPr>
          <a:xfrm rot="10800000" flipV="1">
            <a:off x="3695700" y="3502968"/>
            <a:ext cx="1562100" cy="5356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3"/>
            <a:endCxn id="7" idx="0"/>
          </p:cNvCxnSpPr>
          <p:nvPr/>
        </p:nvCxnSpPr>
        <p:spPr>
          <a:xfrm>
            <a:off x="6629400" y="3507434"/>
            <a:ext cx="1562100" cy="531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51306" y="44957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1" y="42672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99106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657592" y="42672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592" y="4267201"/>
                <a:ext cx="4406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7239000" y="4724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858000" y="44958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4495801"/>
                <a:ext cx="4406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86868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76227" y="4262736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36958" y="32766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6388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239000" y="4343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67392" y="41148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5486401"/>
            <a:ext cx="8191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Anyone with public key can verify a signature</a:t>
            </a:r>
          </a:p>
          <a:p>
            <a:r>
              <a:rPr lang="en-US" sz="2400" dirty="0"/>
              <a:t>Only holder of secret key should be able to generate a signature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8ECED-B074-4341-8ED7-5B20070920A2}"/>
              </a:ext>
            </a:extLst>
          </p:cNvPr>
          <p:cNvSpPr txBox="1"/>
          <p:nvPr/>
        </p:nvSpPr>
        <p:spPr>
          <a:xfrm>
            <a:off x="780106" y="3352800"/>
            <a:ext cx="193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Signing is often randomized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D2394C8-3556-D642-9169-CD70BAC85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95438"/>
            <a:ext cx="2438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92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3758" y="2743200"/>
            <a:ext cx="5451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how do we find suitable  </a:t>
            </a:r>
            <a:r>
              <a:rPr lang="en-US" sz="2800" dirty="0" err="1"/>
              <a:t>N,e,d</a:t>
            </a:r>
            <a:r>
              <a:rPr lang="en-US" sz="2800" dirty="0"/>
              <a:t> 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3515380"/>
            <a:ext cx="826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 err="1"/>
              <a:t>p,q</a:t>
            </a:r>
            <a:r>
              <a:rPr lang="en-US" sz="2800" dirty="0"/>
              <a:t> distinct primes and N = </a:t>
            </a:r>
            <a:r>
              <a:rPr lang="en-US" sz="2800" dirty="0" err="1"/>
              <a:t>pq</a:t>
            </a:r>
            <a:r>
              <a:rPr lang="en-US" sz="2800" dirty="0"/>
              <a:t>  then </a:t>
            </a:r>
            <a:r>
              <a:rPr lang="en-US" sz="2800" dirty="0" err="1"/>
              <a:t>φ</a:t>
            </a:r>
            <a:r>
              <a:rPr lang="en-US" sz="2800" dirty="0"/>
              <a:t>(N) = (p-1)(q-1)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4201180"/>
            <a:ext cx="102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Why?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4876800"/>
            <a:ext cx="881523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φ</a:t>
            </a:r>
            <a:r>
              <a:rPr lang="en-US" sz="2800" dirty="0"/>
              <a:t>(N) = |{1,…,N-1}| - |{</a:t>
            </a:r>
            <a:r>
              <a:rPr lang="en-US" sz="2800" dirty="0" err="1"/>
              <a:t>ip</a:t>
            </a:r>
            <a:r>
              <a:rPr lang="en-US" sz="2800" dirty="0"/>
              <a:t> : 1 ≤ </a:t>
            </a:r>
            <a:r>
              <a:rPr lang="en-US" sz="2800" dirty="0" err="1"/>
              <a:t>i</a:t>
            </a:r>
            <a:r>
              <a:rPr lang="en-US" sz="2800" dirty="0"/>
              <a:t> ≤ q-1}| -  |{</a:t>
            </a:r>
            <a:r>
              <a:rPr lang="en-US" sz="2800" dirty="0" err="1"/>
              <a:t>iq</a:t>
            </a:r>
            <a:r>
              <a:rPr lang="en-US" sz="2800" dirty="0"/>
              <a:t> : 1 ≤ </a:t>
            </a:r>
            <a:r>
              <a:rPr lang="en-US" sz="2800" dirty="0" err="1"/>
              <a:t>i</a:t>
            </a:r>
            <a:r>
              <a:rPr lang="en-US" sz="2800" dirty="0"/>
              <a:t> ≤ p-1}|   </a:t>
            </a:r>
          </a:p>
          <a:p>
            <a:r>
              <a:rPr lang="en-US" sz="2800" dirty="0"/>
              <a:t>         =  N-1 -  (q-1)  -  (p-1) </a:t>
            </a:r>
          </a:p>
          <a:p>
            <a:r>
              <a:rPr lang="en-US" sz="2800" dirty="0"/>
              <a:t>         = </a:t>
            </a:r>
            <a:r>
              <a:rPr lang="en-US" sz="2800" dirty="0" err="1"/>
              <a:t>pq</a:t>
            </a:r>
            <a:r>
              <a:rPr lang="en-US" sz="2800" dirty="0"/>
              <a:t> – p – q + 1</a:t>
            </a:r>
          </a:p>
          <a:p>
            <a:r>
              <a:rPr lang="en-US" sz="2800" dirty="0"/>
              <a:t>         = (p-1)(q-1)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</p:spTree>
    <p:extLst>
      <p:ext uri="{BB962C8B-B14F-4D97-AF65-F5344CB8AC3E}">
        <p14:creationId xmlns:p14="http://schemas.microsoft.com/office/powerpoint/2010/main" val="26429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3758" y="2743200"/>
            <a:ext cx="5451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how do we find suitable  </a:t>
            </a:r>
            <a:r>
              <a:rPr lang="en-US" sz="2800" dirty="0" err="1"/>
              <a:t>N,e,d</a:t>
            </a:r>
            <a:r>
              <a:rPr lang="en-US" sz="2800" dirty="0"/>
              <a:t> 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3515380"/>
            <a:ext cx="826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 err="1"/>
              <a:t>p,q</a:t>
            </a:r>
            <a:r>
              <a:rPr lang="en-US" sz="2800" dirty="0"/>
              <a:t> distinct primes and N = </a:t>
            </a:r>
            <a:r>
              <a:rPr lang="en-US" sz="2800" dirty="0" err="1"/>
              <a:t>pq</a:t>
            </a:r>
            <a:r>
              <a:rPr lang="en-US" sz="2800" dirty="0"/>
              <a:t>  then </a:t>
            </a:r>
            <a:r>
              <a:rPr lang="en-US" sz="2800" dirty="0" err="1"/>
              <a:t>φ</a:t>
            </a:r>
            <a:r>
              <a:rPr lang="en-US" sz="2800" dirty="0"/>
              <a:t>(N) = (p-1)(q-1)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1" y="4379894"/>
            <a:ext cx="64437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</a:t>
            </a:r>
            <a:r>
              <a:rPr lang="en-US" sz="2800" dirty="0" err="1"/>
              <a:t>φ</a:t>
            </a:r>
            <a:r>
              <a:rPr lang="en-US" sz="2800" dirty="0"/>
              <a:t>(N), choose   e  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(N)  </a:t>
            </a:r>
            <a:r>
              <a:rPr lang="en-US" sz="2800" dirty="0"/>
              <a:t>and calculate </a:t>
            </a:r>
          </a:p>
          <a:p>
            <a:r>
              <a:rPr lang="en-US" sz="2800" dirty="0"/>
              <a:t>            	d = e</a:t>
            </a:r>
            <a:r>
              <a:rPr lang="en-US" sz="2800" baseline="30000" dirty="0"/>
              <a:t>-1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10" y="4597400"/>
            <a:ext cx="175491" cy="20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43970" y="44312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5334000"/>
            <a:ext cx="4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find suitable </a:t>
            </a:r>
            <a:r>
              <a:rPr lang="en-US" sz="2800" dirty="0" err="1"/>
              <a:t>p,q</a:t>
            </a:r>
            <a:r>
              <a:rPr lang="en-US" sz="2800" dirty="0"/>
              <a:t> prime?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5000" y="5953780"/>
            <a:ext cx="9663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Choose random numbers and test primality (Miller-Rabin testing)</a:t>
            </a:r>
          </a:p>
          <a:p>
            <a:r>
              <a:rPr lang="en-US" sz="2000" dirty="0"/>
              <a:t>	 https://</a:t>
            </a:r>
            <a:r>
              <a:rPr lang="en-US" sz="2000" dirty="0" err="1"/>
              <a:t>eprint.iacr.org</a:t>
            </a:r>
            <a:r>
              <a:rPr lang="en-US" sz="2000" dirty="0"/>
              <a:t>/2018/749.pdf</a:t>
            </a:r>
          </a:p>
        </p:txBody>
      </p:sp>
    </p:spTree>
    <p:extLst>
      <p:ext uri="{BB962C8B-B14F-4D97-AF65-F5344CB8AC3E}">
        <p14:creationId xmlns:p14="http://schemas.microsoft.com/office/powerpoint/2010/main" val="1597216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2 large primes  p, q  . Let N = </a:t>
            </a:r>
            <a:r>
              <a:rPr lang="en-US" dirty="0" err="1"/>
              <a:t>pq</a:t>
            </a:r>
            <a:endParaRPr lang="en-US" dirty="0"/>
          </a:p>
          <a:p>
            <a:pPr lvl="1"/>
            <a:r>
              <a:rPr lang="en-US" dirty="0"/>
              <a:t>random integers + </a:t>
            </a:r>
            <a:r>
              <a:rPr lang="en-US" dirty="0" err="1"/>
              <a:t>primality</a:t>
            </a:r>
            <a:r>
              <a:rPr lang="en-US" dirty="0"/>
              <a:t> testing</a:t>
            </a:r>
          </a:p>
          <a:p>
            <a:r>
              <a:rPr lang="en-US" dirty="0"/>
              <a:t>Choose e (usually 65,537)</a:t>
            </a:r>
          </a:p>
          <a:p>
            <a:pPr lvl="1"/>
            <a:r>
              <a:rPr lang="en-US" dirty="0"/>
              <a:t>Compute d using </a:t>
            </a:r>
            <a:r>
              <a:rPr lang="en-US" dirty="0" err="1"/>
              <a:t>φ</a:t>
            </a:r>
            <a:r>
              <a:rPr lang="en-US" dirty="0"/>
              <a:t>(N) = (p-1)(q-1) </a:t>
            </a:r>
          </a:p>
          <a:p>
            <a:r>
              <a:rPr lang="en-US" dirty="0" err="1"/>
              <a:t>pk</a:t>
            </a:r>
            <a:r>
              <a:rPr lang="en-US" dirty="0"/>
              <a:t> = (</a:t>
            </a:r>
            <a:r>
              <a:rPr lang="en-US" dirty="0" err="1"/>
              <a:t>N,e</a:t>
            </a:r>
            <a:r>
              <a:rPr lang="en-US" dirty="0"/>
              <a:t>)  and </a:t>
            </a:r>
            <a:r>
              <a:rPr lang="en-US" dirty="0" err="1"/>
              <a:t>sk</a:t>
            </a:r>
            <a:r>
              <a:rPr lang="en-US" dirty="0"/>
              <a:t> = (</a:t>
            </a:r>
            <a:r>
              <a:rPr lang="en-US" dirty="0" err="1"/>
              <a:t>N,d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Often store </a:t>
            </a:r>
            <a:r>
              <a:rPr lang="en-US" dirty="0" err="1"/>
              <a:t>p,q</a:t>
            </a:r>
            <a:r>
              <a:rPr lang="en-US" dirty="0"/>
              <a:t> with </a:t>
            </a:r>
            <a:r>
              <a:rPr lang="en-US" dirty="0" err="1"/>
              <a:t>sk</a:t>
            </a:r>
            <a:r>
              <a:rPr lang="en-US" dirty="0"/>
              <a:t> to use Chinese Remainder Theorem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82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Public-key encryption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dec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410200" y="19812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kg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2190" y="1524000"/>
            <a:ext cx="15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generation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436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7801" y="32721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19" name="Elbow Connector 18"/>
          <p:cNvCxnSpPr>
            <a:stCxn id="17" idx="1"/>
            <a:endCxn id="6" idx="0"/>
          </p:cNvCxnSpPr>
          <p:nvPr/>
        </p:nvCxnSpPr>
        <p:spPr>
          <a:xfrm rot="10800000" flipV="1">
            <a:off x="3695700" y="3502968"/>
            <a:ext cx="1562100" cy="5356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3"/>
            <a:endCxn id="7" idx="0"/>
          </p:cNvCxnSpPr>
          <p:nvPr/>
        </p:nvCxnSpPr>
        <p:spPr>
          <a:xfrm>
            <a:off x="6581912" y="3507434"/>
            <a:ext cx="1609589" cy="531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51306" y="44957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1" y="42672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99106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57592" y="42672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2390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90228" y="42672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868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76228" y="41220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5740" y="5040868"/>
            <a:ext cx="167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is a </a:t>
            </a:r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19413" y="5950113"/>
            <a:ext cx="928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Correctness:  </a:t>
            </a:r>
            <a:r>
              <a:rPr lang="en-US" sz="2000" dirty="0" err="1"/>
              <a:t>dec</a:t>
            </a:r>
            <a:r>
              <a:rPr lang="en-US" sz="2000" dirty="0"/>
              <a:t>( </a:t>
            </a:r>
            <a:r>
              <a:rPr lang="en-US" sz="2000" dirty="0" err="1"/>
              <a:t>sk</a:t>
            </a:r>
            <a:r>
              <a:rPr lang="en-US" sz="2000" dirty="0"/>
              <a:t> , </a:t>
            </a:r>
            <a:r>
              <a:rPr lang="en-US" sz="2000" dirty="0" err="1"/>
              <a:t>enc</a:t>
            </a:r>
            <a:r>
              <a:rPr lang="en-US" sz="2000" dirty="0"/>
              <a:t>(</a:t>
            </a:r>
            <a:r>
              <a:rPr lang="en-US" sz="2000" dirty="0" err="1"/>
              <a:t>pk,M</a:t>
            </a:r>
            <a:r>
              <a:rPr lang="en-US" sz="2000" dirty="0"/>
              <a:t>) ) = M  with probability 1 over randomness used by </a:t>
            </a:r>
            <a:r>
              <a:rPr lang="en-US" sz="2000" dirty="0" err="1"/>
              <a:t>enc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6136957" y="3276601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6388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64A0BF-F252-964D-B25B-1AAFBEFC6483}"/>
              </a:ext>
            </a:extLst>
          </p:cNvPr>
          <p:cNvSpPr txBox="1"/>
          <p:nvPr/>
        </p:nvSpPr>
        <p:spPr>
          <a:xfrm>
            <a:off x="838200" y="3200400"/>
            <a:ext cx="1297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 often randomized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981D7-BF79-7047-ADAB-E0DEBDECF063}"/>
              </a:ext>
            </a:extLst>
          </p:cNvPr>
          <p:cNvSpPr txBox="1"/>
          <p:nvPr/>
        </p:nvSpPr>
        <p:spPr>
          <a:xfrm>
            <a:off x="7772400" y="1676400"/>
            <a:ext cx="3384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kg is randomized</a:t>
            </a:r>
          </a:p>
          <a:p>
            <a:r>
              <a:rPr lang="en-US" dirty="0"/>
              <a:t>Sometimes explicitly takes as input a security parameter k</a:t>
            </a:r>
          </a:p>
        </p:txBody>
      </p:sp>
    </p:spTree>
    <p:extLst>
      <p:ext uri="{BB962C8B-B14F-4D97-AF65-F5344CB8AC3E}">
        <p14:creationId xmlns:p14="http://schemas.microsoft.com/office/powerpoint/2010/main" val="2538657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03CD-E2AE-7846-A8F0-1C47D16B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scheme from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kg(k) generates RSA key pair </a:t>
                </a:r>
                <a:r>
                  <a:rPr lang="en-US" dirty="0" err="1"/>
                  <a:t>pk</a:t>
                </a:r>
                <a:r>
                  <a:rPr lang="en-US" dirty="0"/>
                  <a:t> = (</a:t>
                </a:r>
                <a:r>
                  <a:rPr lang="en-US" dirty="0" err="1"/>
                  <a:t>N,e</a:t>
                </a:r>
                <a:r>
                  <a:rPr lang="en-US" dirty="0"/>
                  <a:t>), </a:t>
                </a:r>
                <a:r>
                  <a:rPr lang="en-US" dirty="0" err="1"/>
                  <a:t>sk</a:t>
                </a:r>
                <a:r>
                  <a:rPr lang="en-US" dirty="0"/>
                  <a:t> = (</a:t>
                </a:r>
                <a:r>
                  <a:rPr lang="en-US" dirty="0" err="1"/>
                  <a:t>N,d</a:t>
                </a:r>
                <a:r>
                  <a:rPr lang="en-US" dirty="0"/>
                  <a:t>) w/ |N|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k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55B4-2DA5-7B4A-892B-CA1AA3A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14F93-C73E-7248-A9D7-09B30528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733800"/>
            <a:ext cx="27051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10EE-331A-7842-8FFA-893578BD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89200"/>
            <a:ext cx="577850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411E-1EC7-8444-922C-D913EC98D45E}"/>
              </a:ext>
            </a:extLst>
          </p:cNvPr>
          <p:cNvSpPr txBox="1"/>
          <p:nvPr/>
        </p:nvSpPr>
        <p:spPr>
          <a:xfrm>
            <a:off x="8763000" y="4078069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secure SE scheme</a:t>
            </a:r>
          </a:p>
          <a:p>
            <a:r>
              <a:rPr lang="en-US" dirty="0" err="1"/>
              <a:t>kg</a:t>
            </a:r>
            <a:r>
              <a:rPr lang="en-US" baseline="-25000" dirty="0" err="1"/>
              <a:t>s</a:t>
            </a:r>
            <a:r>
              <a:rPr lang="en-US" dirty="0"/>
              <a:t> outputs random n-bit string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25611-7662-1948-B4D9-01FBC1CA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590800"/>
            <a:ext cx="22479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6AECE-2AAC-B043-BAB1-887D27929A82}"/>
              </a:ext>
            </a:extLst>
          </p:cNvPr>
          <p:cNvSpPr txBox="1"/>
          <p:nvPr/>
        </p:nvSpPr>
        <p:spPr>
          <a:xfrm>
            <a:off x="8763000" y="2858869"/>
            <a:ext cx="310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function with suitable </a:t>
            </a:r>
            <a:r>
              <a:rPr lang="en-US" dirty="0" err="1"/>
              <a:t>msg</a:t>
            </a:r>
            <a:r>
              <a:rPr lang="en-US" dirty="0"/>
              <a:t> space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62EF12-BB7E-5F43-B862-2546F8298598}"/>
                  </a:ext>
                </a:extLst>
              </p14:cNvPr>
              <p14:cNvContentPartPr/>
              <p14:nvPr/>
            </p14:nvContentPartPr>
            <p14:xfrm>
              <a:off x="2341800" y="2939040"/>
              <a:ext cx="1018800" cy="16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62EF12-BB7E-5F43-B862-2546F82985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5960" y="2875680"/>
                <a:ext cx="1050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39523B-0143-184B-8106-196C56CD4690}"/>
                  </a:ext>
                </a:extLst>
              </p14:cNvPr>
              <p14:cNvContentPartPr/>
              <p14:nvPr/>
            </p14:nvContentPartPr>
            <p14:xfrm>
              <a:off x="1941840" y="3536280"/>
              <a:ext cx="1855440" cy="18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39523B-0143-184B-8106-196C56CD46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6000" y="3472920"/>
                <a:ext cx="18867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CB4500-51E2-1346-9003-F2970BD7B19E}"/>
                  </a:ext>
                </a:extLst>
              </p14:cNvPr>
              <p14:cNvContentPartPr/>
              <p14:nvPr/>
            </p14:nvContentPartPr>
            <p14:xfrm>
              <a:off x="2364840" y="3260520"/>
              <a:ext cx="1853640" cy="9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CB4500-51E2-1346-9003-F2970BD7B1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9000" y="3197160"/>
                <a:ext cx="188496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320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4CE-7904-A643-A723-BAFC033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IND-CPA for PKE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B245-E79F-A743-8DA4-61114F2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EB285-D4ED-2747-8061-F81931D60EFE}"/>
              </a:ext>
            </a:extLst>
          </p:cNvPr>
          <p:cNvSpPr txBox="1"/>
          <p:nvPr/>
        </p:nvSpPr>
        <p:spPr>
          <a:xfrm>
            <a:off x="914400" y="1752600"/>
            <a:ext cx="655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Left-or-right indistinguishability notion is traditional CPA security goal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Real-vs-randomized ciphertext not as easy here: ciphertexts are often distinguishable from random bit strings.  Why for RSA?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Sufficient to consider adversaries that make a single query to </a:t>
            </a:r>
            <a:r>
              <a:rPr lang="en-US" sz="2400" dirty="0" err="1"/>
              <a:t>Enc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7AA91-8CBC-804F-AED8-6A1AD62E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219200"/>
            <a:ext cx="2806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7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4CE-7904-A643-A723-BAFC033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IND-CPA for PKE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B245-E79F-A743-8DA4-61114F2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82B4C-8950-4246-A41E-FE6C20DB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219200"/>
            <a:ext cx="2806700" cy="341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CF8C9-DDB8-8440-B269-BD887033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4000"/>
            <a:ext cx="6983943" cy="1990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5E3CE8-6810-1642-B9EA-FDBE233736EF}"/>
              </a:ext>
            </a:extLst>
          </p:cNvPr>
          <p:cNvSpPr txBox="1"/>
          <p:nvPr/>
        </p:nvSpPr>
        <p:spPr>
          <a:xfrm>
            <a:off x="851338" y="3962400"/>
            <a:ext cx="487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We’ll use a classic hybrid argument approach</a:t>
            </a:r>
          </a:p>
        </p:txBody>
      </p:sp>
    </p:spTree>
    <p:extLst>
      <p:ext uri="{BB962C8B-B14F-4D97-AF65-F5344CB8AC3E}">
        <p14:creationId xmlns:p14="http://schemas.microsoft.com/office/powerpoint/2010/main" val="3598718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C829-86DF-9C46-85B4-2E9EE56D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AB5C2-7369-3444-8F63-C1AE8A8035D9}"/>
              </a:ext>
            </a:extLst>
          </p:cNvPr>
          <p:cNvSpPr txBox="1"/>
          <p:nvPr/>
        </p:nvSpPr>
        <p:spPr>
          <a:xfrm>
            <a:off x="533400" y="685800"/>
            <a:ext cx="4496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games </a:t>
            </a:r>
            <a:r>
              <a:rPr lang="en-US" sz="2400" dirty="0" err="1"/>
              <a:t>G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*</a:t>
            </a:r>
            <a:r>
              <a:rPr lang="en-US" sz="2400" dirty="0"/>
              <a:t> for </a:t>
            </a:r>
            <a:r>
              <a:rPr lang="en-US" sz="2400" dirty="0" err="1"/>
              <a:t>i</a:t>
            </a:r>
            <a:r>
              <a:rPr lang="en-US" sz="2400" dirty="0"/>
              <a:t>* = 0, 1, … ,q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17669-2A1D-FD4D-8FD5-D64452662F41}"/>
              </a:ext>
            </a:extLst>
          </p:cNvPr>
          <p:cNvSpPr txBox="1"/>
          <p:nvPr/>
        </p:nvSpPr>
        <p:spPr>
          <a:xfrm>
            <a:off x="533400" y="1671145"/>
            <a:ext cx="5241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0</a:t>
            </a:r>
            <a:r>
              <a:rPr lang="en-US" sz="2000" dirty="0"/>
              <a:t>   replies to all queries with encryptions of M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0BF28-9F0D-7044-8950-D6F7E4D04742}"/>
              </a:ext>
            </a:extLst>
          </p:cNvPr>
          <p:cNvSpPr txBox="1"/>
          <p:nvPr/>
        </p:nvSpPr>
        <p:spPr>
          <a:xfrm>
            <a:off x="533400" y="3745468"/>
            <a:ext cx="5244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-25000" dirty="0" err="1"/>
              <a:t>q</a:t>
            </a:r>
            <a:r>
              <a:rPr lang="en-US" sz="2000" dirty="0"/>
              <a:t>   replies to all queries with encryptions of M</a:t>
            </a:r>
            <a:r>
              <a:rPr lang="en-US" sz="2000" baseline="-25000" dirty="0"/>
              <a:t>0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FA7F3-D393-3D46-A8E8-7822EFC9C997}"/>
              </a:ext>
            </a:extLst>
          </p:cNvPr>
          <p:cNvSpPr txBox="1"/>
          <p:nvPr/>
        </p:nvSpPr>
        <p:spPr>
          <a:xfrm>
            <a:off x="533400" y="2197882"/>
            <a:ext cx="605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1</a:t>
            </a:r>
            <a:r>
              <a:rPr lang="en-US" sz="2000" dirty="0"/>
              <a:t>   replies to first query with encryption of M</a:t>
            </a:r>
            <a:r>
              <a:rPr lang="en-US" sz="2000" baseline="-25000" dirty="0"/>
              <a:t>0 </a:t>
            </a:r>
            <a:r>
              <a:rPr lang="en-US" sz="2000" dirty="0"/>
              <a:t>, rest M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4FF63-E22B-7B4D-832A-81032FA75C05}"/>
              </a:ext>
            </a:extLst>
          </p:cNvPr>
          <p:cNvSpPr txBox="1"/>
          <p:nvPr/>
        </p:nvSpPr>
        <p:spPr>
          <a:xfrm>
            <a:off x="533400" y="2724619"/>
            <a:ext cx="6746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2</a:t>
            </a:r>
            <a:r>
              <a:rPr lang="en-US" sz="2000" dirty="0"/>
              <a:t>   replies to first two  queries with encryption of M</a:t>
            </a:r>
            <a:r>
              <a:rPr lang="en-US" sz="2000" baseline="-25000" dirty="0"/>
              <a:t>0 </a:t>
            </a:r>
            <a:r>
              <a:rPr lang="en-US" sz="2000" dirty="0"/>
              <a:t>, rest M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B8BB4-67EB-B148-8ED5-961947E609B0}"/>
              </a:ext>
            </a:extLst>
          </p:cNvPr>
          <p:cNvSpPr txBox="1"/>
          <p:nvPr/>
        </p:nvSpPr>
        <p:spPr>
          <a:xfrm rot="5400000">
            <a:off x="1539836" y="317202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4B006-F5F9-FD43-B58B-1B54A9D92C1B}"/>
              </a:ext>
            </a:extLst>
          </p:cNvPr>
          <p:cNvSpPr txBox="1"/>
          <p:nvPr/>
        </p:nvSpPr>
        <p:spPr>
          <a:xfrm>
            <a:off x="6997417" y="1685573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DE7B4-A87E-004F-8222-27CFD65F3507}"/>
              </a:ext>
            </a:extLst>
          </p:cNvPr>
          <p:cNvSpPr txBox="1"/>
          <p:nvPr/>
        </p:nvSpPr>
        <p:spPr>
          <a:xfrm>
            <a:off x="6997417" y="3769116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322138-CE75-9943-9DEA-3F435593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28600"/>
            <a:ext cx="2806700" cy="4965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7585F8-B82D-B944-9F54-4DD89937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78" y="5181600"/>
            <a:ext cx="9652000" cy="7134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8A6CBC-37B8-C948-91F1-941E757941FC}"/>
                  </a:ext>
                </a:extLst>
              </p14:cNvPr>
              <p14:cNvContentPartPr/>
              <p14:nvPr/>
            </p14:nvContentPartPr>
            <p14:xfrm>
              <a:off x="2622600" y="5166360"/>
              <a:ext cx="2754000" cy="276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8A6CBC-37B8-C948-91F1-941E757941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6760" y="5103000"/>
                <a:ext cx="278532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DF70F8-4FD9-9B4C-B793-A22989C87E9B}"/>
                  </a:ext>
                </a:extLst>
              </p14:cNvPr>
              <p14:cNvContentPartPr/>
              <p14:nvPr/>
            </p14:nvContentPartPr>
            <p14:xfrm>
              <a:off x="4097160" y="5618880"/>
              <a:ext cx="1920240" cy="16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DF70F8-4FD9-9B4C-B793-A22989C87E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1320" y="5555520"/>
                <a:ext cx="19515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F6A9BC-CF27-6943-96BA-525747EC80E0}"/>
                  </a:ext>
                </a:extLst>
              </p14:cNvPr>
              <p14:cNvContentPartPr/>
              <p14:nvPr/>
            </p14:nvContentPartPr>
            <p14:xfrm>
              <a:off x="6647400" y="5705640"/>
              <a:ext cx="1090440" cy="127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F6A9BC-CF27-6943-96BA-525747EC80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1560" y="5642280"/>
                <a:ext cx="1121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A54632-FCC8-944E-AC79-F6496A045DB2}"/>
                  </a:ext>
                </a:extLst>
              </p14:cNvPr>
              <p14:cNvContentPartPr/>
              <p14:nvPr/>
            </p14:nvContentPartPr>
            <p14:xfrm>
              <a:off x="7980120" y="5648760"/>
              <a:ext cx="1301400" cy="18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A54632-FCC8-944E-AC79-F6496A045D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64280" y="5585400"/>
                <a:ext cx="1332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0ADEB9-D3A0-7441-8138-6DC9D0BE643B}"/>
                  </a:ext>
                </a:extLst>
              </p14:cNvPr>
              <p14:cNvContentPartPr/>
              <p14:nvPr/>
            </p14:nvContentPartPr>
            <p14:xfrm>
              <a:off x="2994480" y="5958360"/>
              <a:ext cx="1919160" cy="508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0ADEB9-D3A0-7441-8138-6DC9D0BE64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8640" y="5895000"/>
                <a:ext cx="195048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D690E7-482B-034A-9E36-3094449B6E18}"/>
                  </a:ext>
                </a:extLst>
              </p14:cNvPr>
              <p14:cNvContentPartPr/>
              <p14:nvPr/>
            </p14:nvContentPartPr>
            <p14:xfrm>
              <a:off x="5292720" y="5963400"/>
              <a:ext cx="2028960" cy="687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D690E7-482B-034A-9E36-3094449B6E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76880" y="5900040"/>
                <a:ext cx="206028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57B8DA-0EE7-224F-89E4-87C95AFF03D7}"/>
                  </a:ext>
                </a:extLst>
              </p14:cNvPr>
              <p14:cNvContentPartPr/>
              <p14:nvPr/>
            </p14:nvContentPartPr>
            <p14:xfrm>
              <a:off x="8248680" y="5962320"/>
              <a:ext cx="2335320" cy="67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57B8DA-0EE7-224F-89E4-87C95AFF03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32840" y="5898960"/>
                <a:ext cx="2366640" cy="8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6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C829-86DF-9C46-85B4-2E9EE56D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31CAA-010E-9D4D-A4B2-6F6017A6AB3C}"/>
              </a:ext>
            </a:extLst>
          </p:cNvPr>
          <p:cNvSpPr txBox="1"/>
          <p:nvPr/>
        </p:nvSpPr>
        <p:spPr>
          <a:xfrm>
            <a:off x="914400" y="990600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0</a:t>
            </a:r>
            <a:r>
              <a:rPr lang="en-US" sz="2400" dirty="0"/>
              <a:t>] 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</a:t>
            </a:r>
            <a:r>
              <a:rPr lang="en-US" sz="2400" baseline="-25000" dirty="0"/>
              <a:t> </a:t>
            </a:r>
            <a:r>
              <a:rPr lang="en-US" sz="2400" dirty="0"/>
              <a:t>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2</a:t>
            </a:r>
            <a:r>
              <a:rPr lang="en-US" sz="2400" dirty="0"/>
              <a:t>]</a:t>
            </a:r>
            <a:r>
              <a:rPr lang="en-US" sz="2400" baseline="-25000" dirty="0"/>
              <a:t>  </a:t>
            </a:r>
            <a:r>
              <a:rPr lang="en-US" sz="2400" dirty="0"/>
              <a:t>+ …</a:t>
            </a:r>
            <a:r>
              <a:rPr lang="en-US" sz="2400" baseline="-25000" dirty="0"/>
              <a:t>  </a:t>
            </a:r>
            <a:r>
              <a:rPr lang="en-US" sz="2400" dirty="0"/>
              <a:t>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q-1</a:t>
            </a:r>
            <a:r>
              <a:rPr lang="en-US" sz="2400" dirty="0"/>
              <a:t>] - </a:t>
            </a:r>
            <a:r>
              <a:rPr lang="en-US" sz="2400" dirty="0" err="1"/>
              <a:t>Pr</a:t>
            </a:r>
            <a:r>
              <a:rPr lang="en-US" sz="2400" dirty="0"/>
              <a:t>[</a:t>
            </a:r>
            <a:r>
              <a:rPr lang="en-US" sz="2400" dirty="0" err="1"/>
              <a:t>G</a:t>
            </a:r>
            <a:r>
              <a:rPr lang="en-US" sz="2400" baseline="-25000" dirty="0" err="1"/>
              <a:t>q</a:t>
            </a:r>
            <a:r>
              <a:rPr lang="en-US" sz="2400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BA310-05AA-3A4F-A490-84E77AE01A41}"/>
              </a:ext>
            </a:extLst>
          </p:cNvPr>
          <p:cNvSpPr txBox="1"/>
          <p:nvPr/>
        </p:nvSpPr>
        <p:spPr>
          <a:xfrm>
            <a:off x="399394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725971-EE8F-D148-84D7-55EC0038E2B8}"/>
              </a:ext>
            </a:extLst>
          </p:cNvPr>
          <p:cNvSpPr txBox="1"/>
          <p:nvPr/>
        </p:nvSpPr>
        <p:spPr>
          <a:xfrm>
            <a:off x="7083219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630576-88E4-E04C-B678-818C29956247}"/>
              </a:ext>
            </a:extLst>
          </p:cNvPr>
          <p:cNvSpPr txBox="1"/>
          <p:nvPr/>
        </p:nvSpPr>
        <p:spPr>
          <a:xfrm>
            <a:off x="381000" y="1600200"/>
            <a:ext cx="812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 B</a:t>
            </a:r>
            <a:r>
              <a:rPr lang="en-US" sz="2000" baseline="-25000" dirty="0"/>
              <a:t>i*</a:t>
            </a:r>
            <a:r>
              <a:rPr lang="en-US" sz="2000" dirty="0"/>
              <a:t> be single-query IND-CPA adversary that “switches” between G</a:t>
            </a:r>
            <a:r>
              <a:rPr lang="en-US" sz="2000" baseline="-25000" dirty="0"/>
              <a:t>i-1</a:t>
            </a:r>
            <a:r>
              <a:rPr lang="en-US" sz="2000" dirty="0"/>
              <a:t> &amp; </a:t>
            </a:r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98C9C6-5BA8-3B44-ADF6-E2FCEA3E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28600"/>
            <a:ext cx="2806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C829-86DF-9C46-85B4-2E9EE56D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31CAA-010E-9D4D-A4B2-6F6017A6AB3C}"/>
              </a:ext>
            </a:extLst>
          </p:cNvPr>
          <p:cNvSpPr txBox="1"/>
          <p:nvPr/>
        </p:nvSpPr>
        <p:spPr>
          <a:xfrm>
            <a:off x="914400" y="990600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0</a:t>
            </a:r>
            <a:r>
              <a:rPr lang="en-US" sz="2400" dirty="0"/>
              <a:t>] 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</a:t>
            </a:r>
            <a:r>
              <a:rPr lang="en-US" sz="2400" baseline="-25000" dirty="0"/>
              <a:t> </a:t>
            </a:r>
            <a:r>
              <a:rPr lang="en-US" sz="2400" dirty="0"/>
              <a:t>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2</a:t>
            </a:r>
            <a:r>
              <a:rPr lang="en-US" sz="2400" dirty="0"/>
              <a:t>]</a:t>
            </a:r>
            <a:r>
              <a:rPr lang="en-US" sz="2400" baseline="-25000" dirty="0"/>
              <a:t>  </a:t>
            </a:r>
            <a:r>
              <a:rPr lang="en-US" sz="2400" dirty="0"/>
              <a:t>+ …</a:t>
            </a:r>
            <a:r>
              <a:rPr lang="en-US" sz="2400" baseline="-25000" dirty="0"/>
              <a:t>  </a:t>
            </a:r>
            <a:r>
              <a:rPr lang="en-US" sz="2400" dirty="0"/>
              <a:t>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q-1</a:t>
            </a:r>
            <a:r>
              <a:rPr lang="en-US" sz="2400" dirty="0"/>
              <a:t>] - </a:t>
            </a:r>
            <a:r>
              <a:rPr lang="en-US" sz="2400" dirty="0" err="1"/>
              <a:t>Pr</a:t>
            </a:r>
            <a:r>
              <a:rPr lang="en-US" sz="2400" dirty="0"/>
              <a:t>[</a:t>
            </a:r>
            <a:r>
              <a:rPr lang="en-US" sz="2400" dirty="0" err="1"/>
              <a:t>G</a:t>
            </a:r>
            <a:r>
              <a:rPr lang="en-US" sz="2400" baseline="-25000" dirty="0" err="1"/>
              <a:t>q</a:t>
            </a:r>
            <a:r>
              <a:rPr lang="en-US" sz="2400" dirty="0"/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C68B3-8F5F-1144-ABF7-76B95E655D2F}"/>
              </a:ext>
            </a:extLst>
          </p:cNvPr>
          <p:cNvSpPr txBox="1"/>
          <p:nvPr/>
        </p:nvSpPr>
        <p:spPr>
          <a:xfrm>
            <a:off x="381000" y="1600200"/>
            <a:ext cx="812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 B</a:t>
            </a:r>
            <a:r>
              <a:rPr lang="en-US" sz="2000" baseline="-25000" dirty="0"/>
              <a:t>i*</a:t>
            </a:r>
            <a:r>
              <a:rPr lang="en-US" sz="2000" dirty="0"/>
              <a:t> be single-query IND-CPA adversary that “switches” between </a:t>
            </a:r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*-1</a:t>
            </a:r>
            <a:r>
              <a:rPr lang="en-US" sz="2000" dirty="0"/>
              <a:t> &amp; </a:t>
            </a:r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*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8E5AE-5FCF-B04B-87D1-9BF57D66798E}"/>
              </a:ext>
            </a:extLst>
          </p:cNvPr>
          <p:cNvSpPr txBox="1"/>
          <p:nvPr/>
        </p:nvSpPr>
        <p:spPr>
          <a:xfrm>
            <a:off x="381001" y="4126468"/>
            <a:ext cx="733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B be single-query IND-CPA adversary that chooses j randomly and runs </a:t>
            </a:r>
            <a:r>
              <a:rPr lang="en-US" dirty="0" err="1"/>
              <a:t>B</a:t>
            </a:r>
            <a:r>
              <a:rPr lang="en-US" baseline="-25000" dirty="0" err="1"/>
              <a:t>j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BA310-05AA-3A4F-A490-84E77AE01A41}"/>
              </a:ext>
            </a:extLst>
          </p:cNvPr>
          <p:cNvSpPr txBox="1"/>
          <p:nvPr/>
        </p:nvSpPr>
        <p:spPr>
          <a:xfrm>
            <a:off x="399394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725971-EE8F-D148-84D7-55EC0038E2B8}"/>
              </a:ext>
            </a:extLst>
          </p:cNvPr>
          <p:cNvSpPr txBox="1"/>
          <p:nvPr/>
        </p:nvSpPr>
        <p:spPr>
          <a:xfrm>
            <a:off x="7083219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4E882F-E10C-8548-97E9-6AFB9556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304800"/>
            <a:ext cx="2806700" cy="5003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CB07AE-6245-8944-BF8F-95003686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06827"/>
            <a:ext cx="7697844" cy="193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6F9D2F-870B-334D-AD26-24A8D5207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57" y="4642295"/>
            <a:ext cx="8426543" cy="1758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0247D1-AE9C-9342-9DDC-7E84E04F5588}"/>
                  </a:ext>
                </a:extLst>
              </p14:cNvPr>
              <p14:cNvContentPartPr/>
              <p14:nvPr/>
            </p14:nvContentPartPr>
            <p14:xfrm>
              <a:off x="3070080" y="3505680"/>
              <a:ext cx="1935360" cy="19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0247D1-AE9C-9342-9DDC-7E84E04F55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4240" y="3442320"/>
                <a:ext cx="19666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1EF738-E460-6948-9644-55BA05891CB6}"/>
                  </a:ext>
                </a:extLst>
              </p14:cNvPr>
              <p14:cNvContentPartPr/>
              <p14:nvPr/>
            </p14:nvContentPartPr>
            <p14:xfrm>
              <a:off x="3070800" y="2724840"/>
              <a:ext cx="1302480" cy="145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1EF738-E460-6948-9644-55BA05891C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4960" y="2661480"/>
                <a:ext cx="13338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FB1B62-470F-FB44-959E-F184E0B2CB39}"/>
                  </a:ext>
                </a:extLst>
              </p14:cNvPr>
              <p14:cNvContentPartPr/>
              <p14:nvPr/>
            </p14:nvContentPartPr>
            <p14:xfrm>
              <a:off x="4705560" y="2717280"/>
              <a:ext cx="1206000" cy="13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FB1B62-470F-FB44-959E-F184E0B2CB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89720" y="2653920"/>
                <a:ext cx="1237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37719C-ACAC-8C4E-930B-496AF7C87589}"/>
                  </a:ext>
                </a:extLst>
              </p14:cNvPr>
              <p14:cNvContentPartPr/>
              <p14:nvPr/>
            </p14:nvContentPartPr>
            <p14:xfrm>
              <a:off x="5644080" y="3470760"/>
              <a:ext cx="2536200" cy="19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37719C-ACAC-8C4E-930B-496AF7C875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8240" y="3407400"/>
                <a:ext cx="25675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D6CDE4-7FA6-804C-8EAF-2D28C9011D64}"/>
                  </a:ext>
                </a:extLst>
              </p14:cNvPr>
              <p14:cNvContentPartPr/>
              <p14:nvPr/>
            </p14:nvContentPartPr>
            <p14:xfrm>
              <a:off x="1155600" y="1239840"/>
              <a:ext cx="1416960" cy="114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D6CDE4-7FA6-804C-8EAF-2D28C9011D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9760" y="1176480"/>
                <a:ext cx="14482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8107E0-DF80-9B41-A274-4CA6A7DE5F17}"/>
                  </a:ext>
                </a:extLst>
              </p14:cNvPr>
              <p14:cNvContentPartPr/>
              <p14:nvPr/>
            </p14:nvContentPartPr>
            <p14:xfrm>
              <a:off x="1234800" y="1285920"/>
              <a:ext cx="948240" cy="92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8107E0-DF80-9B41-A274-4CA6A7DE5F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8960" y="1222560"/>
                <a:ext cx="9795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AFACBD-9AD6-A24E-AAEA-861F86046B9C}"/>
                  </a:ext>
                </a:extLst>
              </p14:cNvPr>
              <p14:cNvContentPartPr/>
              <p14:nvPr/>
            </p14:nvContentPartPr>
            <p14:xfrm>
              <a:off x="3300840" y="1224360"/>
              <a:ext cx="1572840" cy="9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AFACBD-9AD6-A24E-AAEA-861F86046B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85000" y="1161000"/>
                <a:ext cx="1604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CD1998-6151-3F42-AC3A-68D3EBDE52F9}"/>
                  </a:ext>
                </a:extLst>
              </p14:cNvPr>
              <p14:cNvContentPartPr/>
              <p14:nvPr/>
            </p14:nvContentPartPr>
            <p14:xfrm>
              <a:off x="5934240" y="1231920"/>
              <a:ext cx="1652040" cy="61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CD1998-6151-3F42-AC3A-68D3EBDE52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18400" y="1168560"/>
                <a:ext cx="16833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B9C347-2DEF-564F-AC15-7B988D092677}"/>
                  </a:ext>
                </a:extLst>
              </p14:cNvPr>
              <p14:cNvContentPartPr/>
              <p14:nvPr/>
            </p14:nvContentPartPr>
            <p14:xfrm>
              <a:off x="1233000" y="4616280"/>
              <a:ext cx="1715040" cy="1476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B9C347-2DEF-564F-AC15-7B988D0926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7160" y="4552920"/>
                <a:ext cx="1746360" cy="16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0AE0A9-EC55-5843-A9A1-7DCC79D7697D}"/>
                  </a:ext>
                </a:extLst>
              </p14:cNvPr>
              <p14:cNvContentPartPr/>
              <p14:nvPr/>
            </p14:nvContentPartPr>
            <p14:xfrm>
              <a:off x="1845720" y="3421080"/>
              <a:ext cx="5316840" cy="291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0AE0A9-EC55-5843-A9A1-7DCC79D769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29880" y="3357720"/>
                <a:ext cx="5348160" cy="4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16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Man-in-the-middle attacks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373868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450069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63656" y="3200878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5806" y="32120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8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2286000"/>
            <a:ext cx="1260475" cy="1145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036535" y="1273314"/>
            <a:ext cx="4194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Suppose authentication vulnerability: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6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25808" y="2514600"/>
            <a:ext cx="37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721947" y="2895600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30000" dirty="0"/>
              <a:t>y2</a:t>
            </a:r>
            <a:endParaRPr lang="en-US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4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7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35808" y="2514600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30000" dirty="0"/>
              <a:t>x2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7531947" y="2895600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5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09800" y="4759513"/>
            <a:ext cx="7993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 can choose x2, y2, and complete DH exchange with both sides</a:t>
            </a:r>
          </a:p>
          <a:p>
            <a:r>
              <a:rPr lang="en-US" dirty="0"/>
              <a:t>All communications decrypted by adversary, re-encrypted and forwarded to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31FAEB-B69C-994B-A4B1-9A0FEDE9866F}"/>
                  </a:ext>
                </a:extLst>
              </p14:cNvPr>
              <p14:cNvContentPartPr/>
              <p14:nvPr/>
            </p14:nvContentPartPr>
            <p14:xfrm>
              <a:off x="2976120" y="2264040"/>
              <a:ext cx="2418840" cy="139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31FAEB-B69C-994B-A4B1-9A0FEDE986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0280" y="2200680"/>
                <a:ext cx="2450160" cy="152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957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03CD-E2AE-7846-A8F0-1C47D16B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scheme from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kg(k) generates RSA key pair </a:t>
                </a:r>
                <a:r>
                  <a:rPr lang="en-US" dirty="0" err="1"/>
                  <a:t>pk</a:t>
                </a:r>
                <a:r>
                  <a:rPr lang="en-US" dirty="0"/>
                  <a:t> = (</a:t>
                </a:r>
                <a:r>
                  <a:rPr lang="en-US" dirty="0" err="1"/>
                  <a:t>N,e</a:t>
                </a:r>
                <a:r>
                  <a:rPr lang="en-US" dirty="0"/>
                  <a:t>), </a:t>
                </a:r>
                <a:r>
                  <a:rPr lang="en-US" dirty="0" err="1"/>
                  <a:t>sk</a:t>
                </a:r>
                <a:r>
                  <a:rPr lang="en-US" dirty="0"/>
                  <a:t> = (</a:t>
                </a:r>
                <a:r>
                  <a:rPr lang="en-US" dirty="0" err="1"/>
                  <a:t>N,d</a:t>
                </a:r>
                <a:r>
                  <a:rPr lang="en-US" dirty="0"/>
                  <a:t>) w/ |N|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k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55B4-2DA5-7B4A-892B-CA1AA3A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14F93-C73E-7248-A9D7-09B30528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733800"/>
            <a:ext cx="27051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10EE-331A-7842-8FFA-893578BD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89200"/>
            <a:ext cx="577850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411E-1EC7-8444-922C-D913EC98D45E}"/>
              </a:ext>
            </a:extLst>
          </p:cNvPr>
          <p:cNvSpPr txBox="1"/>
          <p:nvPr/>
        </p:nvSpPr>
        <p:spPr>
          <a:xfrm>
            <a:off x="8763000" y="4078069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secure SE scheme</a:t>
            </a:r>
          </a:p>
          <a:p>
            <a:r>
              <a:rPr lang="en-US" dirty="0" err="1"/>
              <a:t>kg</a:t>
            </a:r>
            <a:r>
              <a:rPr lang="en-US" baseline="-25000" dirty="0" err="1"/>
              <a:t>s</a:t>
            </a:r>
            <a:r>
              <a:rPr lang="en-US" dirty="0"/>
              <a:t> outputs random n-bit string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25611-7662-1948-B4D9-01FBC1CA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590800"/>
            <a:ext cx="22479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6AECE-2AAC-B043-BAB1-887D27929A82}"/>
              </a:ext>
            </a:extLst>
          </p:cNvPr>
          <p:cNvSpPr txBox="1"/>
          <p:nvPr/>
        </p:nvSpPr>
        <p:spPr>
          <a:xfrm>
            <a:off x="8763000" y="2858869"/>
            <a:ext cx="310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function with suitable </a:t>
            </a:r>
            <a:r>
              <a:rPr lang="en-US" dirty="0" err="1"/>
              <a:t>msg</a:t>
            </a:r>
            <a:r>
              <a:rPr lang="en-US" dirty="0"/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3318593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924C-0C1A-BE44-B34D-00FF2C54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CF532-24F3-004D-947F-448D5D32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110" y="3429000"/>
            <a:ext cx="2806700" cy="199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79624D-43B9-B347-8FF5-3A8C5175D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638800"/>
            <a:ext cx="4540250" cy="340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F1608A-3242-3B45-B5E0-2C8E0A1B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931" y="381000"/>
            <a:ext cx="9823669" cy="2464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5B5E8A-0F31-6C46-8888-BC68348D2B15}"/>
                  </a:ext>
                </a:extLst>
              </p14:cNvPr>
              <p14:cNvContentPartPr/>
              <p14:nvPr/>
            </p14:nvContentPartPr>
            <p14:xfrm>
              <a:off x="7485480" y="4148640"/>
              <a:ext cx="536400" cy="122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5B5E8A-0F31-6C46-8888-BC68348D2B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9640" y="4085280"/>
                <a:ext cx="5677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BAB542-3C43-554A-8F17-C40B7C79D7EB}"/>
                  </a:ext>
                </a:extLst>
              </p14:cNvPr>
              <p14:cNvContentPartPr/>
              <p14:nvPr/>
            </p14:nvContentPartPr>
            <p14:xfrm>
              <a:off x="8161920" y="5254920"/>
              <a:ext cx="3639960" cy="163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BAB542-3C43-554A-8F17-C40B7C79D7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6080" y="5191560"/>
                <a:ext cx="36712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9D391E-5969-8644-9DD7-D41F242D2B35}"/>
                  </a:ext>
                </a:extLst>
              </p14:cNvPr>
              <p14:cNvContentPartPr/>
              <p14:nvPr/>
            </p14:nvContentPartPr>
            <p14:xfrm>
              <a:off x="8190360" y="5794920"/>
              <a:ext cx="2033640" cy="122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9D391E-5969-8644-9DD7-D41F242D2B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74520" y="5731560"/>
                <a:ext cx="20649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5FF656-8B8E-C743-A2E2-361578702D20}"/>
                  </a:ext>
                </a:extLst>
              </p14:cNvPr>
              <p14:cNvContentPartPr/>
              <p14:nvPr/>
            </p14:nvContentPartPr>
            <p14:xfrm>
              <a:off x="6743520" y="1209240"/>
              <a:ext cx="2952360" cy="3858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5FF656-8B8E-C743-A2E2-361578702D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4160" y="1199880"/>
                <a:ext cx="2971080" cy="38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690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0E3CA-1585-7746-8E8D-5716FC4F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24893-73FE-1A4D-9A3C-9F933CD6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73050"/>
            <a:ext cx="8737600" cy="6311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F94EB9-2B05-BA4F-AC6B-1A14AC2EF6D9}"/>
              </a:ext>
            </a:extLst>
          </p:cNvPr>
          <p:cNvSpPr/>
          <p:nvPr/>
        </p:nvSpPr>
        <p:spPr>
          <a:xfrm>
            <a:off x="4648200" y="0"/>
            <a:ext cx="6553200" cy="672147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9637DD-4DCD-1249-BD17-60DFFA7DE52D}"/>
                  </a:ext>
                </a:extLst>
              </p14:cNvPr>
              <p14:cNvContentPartPr/>
              <p14:nvPr/>
            </p14:nvContentPartPr>
            <p14:xfrm>
              <a:off x="1701720" y="4316760"/>
              <a:ext cx="676800" cy="14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9637DD-4DCD-1249-BD17-60DFFA7DE5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5880" y="4253400"/>
                <a:ext cx="7081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E6E931-6847-8D40-8867-7CE22105AD09}"/>
                  </a:ext>
                </a:extLst>
              </p14:cNvPr>
              <p14:cNvContentPartPr/>
              <p14:nvPr/>
            </p14:nvContentPartPr>
            <p14:xfrm>
              <a:off x="2986560" y="1400760"/>
              <a:ext cx="148680" cy="69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E6E931-6847-8D40-8867-7CE22105AD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0720" y="1337400"/>
                <a:ext cx="180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0F82C8-7BB9-4743-A102-AD6D9B2A66EF}"/>
                  </a:ext>
                </a:extLst>
              </p14:cNvPr>
              <p14:cNvContentPartPr/>
              <p14:nvPr/>
            </p14:nvContentPartPr>
            <p14:xfrm>
              <a:off x="2368080" y="3184920"/>
              <a:ext cx="320400" cy="15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0F82C8-7BB9-4743-A102-AD6D9B2A66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2240" y="3121560"/>
                <a:ext cx="3517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A4E151-4425-8849-B1C5-27D7DB7FB158}"/>
                  </a:ext>
                </a:extLst>
              </p14:cNvPr>
              <p14:cNvContentPartPr/>
              <p14:nvPr/>
            </p14:nvContentPartPr>
            <p14:xfrm>
              <a:off x="3591720" y="3552480"/>
              <a:ext cx="145800" cy="29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A4E151-4425-8849-B1C5-27D7DB7FB1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2360" y="3543120"/>
                <a:ext cx="164520" cy="3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96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0E3CA-1585-7746-8E8D-5716FC4F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24893-73FE-1A4D-9A3C-9F933CD6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73050"/>
            <a:ext cx="8737600" cy="6311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B63369-B582-294A-AE8F-EF991ED50B93}"/>
                  </a:ext>
                </a:extLst>
              </p14:cNvPr>
              <p14:cNvContentPartPr/>
              <p14:nvPr/>
            </p14:nvContentPartPr>
            <p14:xfrm>
              <a:off x="5360400" y="1247760"/>
              <a:ext cx="398880" cy="1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B63369-B582-294A-AE8F-EF991ED50B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4560" y="1184400"/>
                <a:ext cx="430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F646D5-C7D2-B244-86FB-2E704F67CCC2}"/>
                  </a:ext>
                </a:extLst>
              </p14:cNvPr>
              <p14:cNvContentPartPr/>
              <p14:nvPr/>
            </p14:nvContentPartPr>
            <p14:xfrm>
              <a:off x="5314320" y="1247760"/>
              <a:ext cx="349920" cy="27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F646D5-C7D2-B244-86FB-2E704F67CC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8480" y="1184400"/>
                <a:ext cx="381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DF14A0-1105-164F-99BE-90E1823D2E72}"/>
                  </a:ext>
                </a:extLst>
              </p14:cNvPr>
              <p14:cNvContentPartPr/>
              <p14:nvPr/>
            </p14:nvContentPartPr>
            <p14:xfrm>
              <a:off x="5360400" y="1254960"/>
              <a:ext cx="34920" cy="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DF14A0-1105-164F-99BE-90E1823D2E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4560" y="1191600"/>
                <a:ext cx="66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BC6A94-3DF1-1049-899A-8205960B372D}"/>
                  </a:ext>
                </a:extLst>
              </p14:cNvPr>
              <p14:cNvContentPartPr/>
              <p14:nvPr/>
            </p14:nvContentPartPr>
            <p14:xfrm>
              <a:off x="4717440" y="1523160"/>
              <a:ext cx="1942920" cy="61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BC6A94-3DF1-1049-899A-8205960B37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1600" y="1459800"/>
                <a:ext cx="1974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7EE308-A5D0-B54B-9EFD-8B5C3A22328C}"/>
                  </a:ext>
                </a:extLst>
              </p14:cNvPr>
              <p14:cNvContentPartPr/>
              <p14:nvPr/>
            </p14:nvContentPartPr>
            <p14:xfrm>
              <a:off x="5689440" y="1767960"/>
              <a:ext cx="532800" cy="3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7EE308-A5D0-B54B-9EFD-8B5C3A2232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73600" y="1704600"/>
                <a:ext cx="5641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8A8C23-83AD-1842-BAA1-2563B806A34F}"/>
                  </a:ext>
                </a:extLst>
              </p14:cNvPr>
              <p14:cNvContentPartPr/>
              <p14:nvPr/>
            </p14:nvContentPartPr>
            <p14:xfrm>
              <a:off x="4836600" y="4737960"/>
              <a:ext cx="37800" cy="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8A8C23-83AD-1842-BAA1-2563B806A3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0760" y="4674600"/>
                <a:ext cx="69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091FF0-3937-7B49-8AD6-87863B6C0FFA}"/>
                  </a:ext>
                </a:extLst>
              </p14:cNvPr>
              <p14:cNvContentPartPr/>
              <p14:nvPr/>
            </p14:nvContentPartPr>
            <p14:xfrm>
              <a:off x="5868720" y="4809240"/>
              <a:ext cx="124920" cy="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091FF0-3937-7B49-8AD6-87863B6C0F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2880" y="4745880"/>
                <a:ext cx="1562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9D8089-642A-404E-B0FE-4A11999819FE}"/>
                  </a:ext>
                </a:extLst>
              </p14:cNvPr>
              <p14:cNvContentPartPr/>
              <p14:nvPr/>
            </p14:nvContentPartPr>
            <p14:xfrm>
              <a:off x="5868720" y="4770000"/>
              <a:ext cx="124920" cy="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9D8089-642A-404E-B0FE-4A11999819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52880" y="4706640"/>
                <a:ext cx="1562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7CEFFEE-E91D-A941-9531-BC3A517F1E85}"/>
                  </a:ext>
                </a:extLst>
              </p14:cNvPr>
              <p14:cNvContentPartPr/>
              <p14:nvPr/>
            </p14:nvContentPartPr>
            <p14:xfrm>
              <a:off x="5868720" y="4768560"/>
              <a:ext cx="1249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7CEFFEE-E91D-A941-9531-BC3A517F1E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52880" y="4705200"/>
                <a:ext cx="156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7BDC06-CB78-2E47-8398-54B129034C19}"/>
                  </a:ext>
                </a:extLst>
              </p14:cNvPr>
              <p14:cNvContentPartPr/>
              <p14:nvPr/>
            </p14:nvContentPartPr>
            <p14:xfrm>
              <a:off x="5866200" y="4714560"/>
              <a:ext cx="12708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7BDC06-CB78-2E47-8398-54B129034C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0720" y="4651200"/>
                <a:ext cx="1587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8606E1-EDFA-FE44-8282-BF169EAB7F11}"/>
                  </a:ext>
                </a:extLst>
              </p14:cNvPr>
              <p14:cNvContentPartPr/>
              <p14:nvPr/>
            </p14:nvContentPartPr>
            <p14:xfrm>
              <a:off x="5636160" y="4708080"/>
              <a:ext cx="123120" cy="2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8606E1-EDFA-FE44-8282-BF169EAB7F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20320" y="4644720"/>
                <a:ext cx="154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DDD25E-7553-9B4C-808D-81F537E49C33}"/>
                  </a:ext>
                </a:extLst>
              </p14:cNvPr>
              <p14:cNvContentPartPr/>
              <p14:nvPr/>
            </p14:nvContentPartPr>
            <p14:xfrm>
              <a:off x="4808880" y="1737360"/>
              <a:ext cx="1696320" cy="93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DDD25E-7553-9B4C-808D-81F537E49C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93040" y="1674000"/>
                <a:ext cx="17276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725BDB-DD55-D640-A2AA-807F190C4152}"/>
                  </a:ext>
                </a:extLst>
              </p14:cNvPr>
              <p14:cNvContentPartPr/>
              <p14:nvPr/>
            </p14:nvContentPartPr>
            <p14:xfrm>
              <a:off x="4671360" y="1654920"/>
              <a:ext cx="1527840" cy="136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725BDB-DD55-D640-A2AA-807F190C41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55520" y="1591560"/>
                <a:ext cx="1559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D9D1973-DC0D-6B47-8527-AACD0B45BC65}"/>
                  </a:ext>
                </a:extLst>
              </p14:cNvPr>
              <p14:cNvContentPartPr/>
              <p14:nvPr/>
            </p14:nvContentPartPr>
            <p14:xfrm>
              <a:off x="4962240" y="1875240"/>
              <a:ext cx="108000" cy="2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D9D1973-DC0D-6B47-8527-AACD0B45BC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46400" y="1811880"/>
                <a:ext cx="1393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DAB41FF-3E97-094F-B741-441C3D76CCE1}"/>
                  </a:ext>
                </a:extLst>
              </p14:cNvPr>
              <p14:cNvContentPartPr/>
              <p14:nvPr/>
            </p14:nvContentPartPr>
            <p14:xfrm>
              <a:off x="4808880" y="1806480"/>
              <a:ext cx="521640" cy="20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DAB41FF-3E97-094F-B741-441C3D76CCE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93040" y="1743120"/>
                <a:ext cx="5529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83DD2D-679C-A34F-98FF-F70F759903B5}"/>
                  </a:ext>
                </a:extLst>
              </p14:cNvPr>
              <p14:cNvContentPartPr/>
              <p14:nvPr/>
            </p14:nvContentPartPr>
            <p14:xfrm>
              <a:off x="4814640" y="3508920"/>
              <a:ext cx="1906200" cy="88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83DD2D-679C-A34F-98FF-F70F759903B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98800" y="3445560"/>
                <a:ext cx="19375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61C3C3-B2D1-0F45-B355-51731FA8FF19}"/>
                  </a:ext>
                </a:extLst>
              </p14:cNvPr>
              <p14:cNvContentPartPr/>
              <p14:nvPr/>
            </p14:nvContentPartPr>
            <p14:xfrm>
              <a:off x="1209960" y="4255920"/>
              <a:ext cx="3423600" cy="681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C61C3C3-B2D1-0F45-B355-51731FA8FF1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94120" y="4192560"/>
                <a:ext cx="345492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16859D-5167-FB44-8D67-5EEB3466A89A}"/>
                  </a:ext>
                </a:extLst>
              </p14:cNvPr>
              <p14:cNvContentPartPr/>
              <p14:nvPr/>
            </p14:nvContentPartPr>
            <p14:xfrm>
              <a:off x="1822680" y="689040"/>
              <a:ext cx="7160040" cy="4804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16859D-5167-FB44-8D67-5EEB3466A89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13320" y="679680"/>
                <a:ext cx="7178760" cy="48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415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hard is inverting RSA?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5400"/>
            <a:ext cx="6705600" cy="49819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0" y="5867400"/>
            <a:ext cx="7239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We don’t know if inverse is true,  whether inverting RSA implies  ability to factor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450300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</a:t>
            </a:r>
            <a:r>
              <a:rPr lang="en-US" sz="2400" dirty="0" err="1"/>
              <a:t>p,q</a:t>
            </a:r>
            <a:r>
              <a:rPr lang="en-US" sz="2400" dirty="0"/>
              <a:t> from N is </a:t>
            </a:r>
          </a:p>
          <a:p>
            <a:r>
              <a:rPr lang="en-US" sz="2400" dirty="0"/>
              <a:t>the factoring problem</a:t>
            </a:r>
          </a:p>
        </p:txBody>
      </p:sp>
    </p:spTree>
    <p:extLst>
      <p:ext uri="{BB962C8B-B14F-4D97-AF65-F5344CB8AC3E}">
        <p14:creationId xmlns:p14="http://schemas.microsoft.com/office/powerpoint/2010/main" val="234409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462" y="2362200"/>
            <a:ext cx="3671538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Factor(N):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</a:t>
            </a:r>
            <a:r>
              <a:rPr lang="en-US" sz="2400" dirty="0" err="1"/>
              <a:t>sqrt</a:t>
            </a:r>
            <a:r>
              <a:rPr lang="en-US" sz="2400" dirty="0"/>
              <a:t>(N) do</a:t>
            </a:r>
          </a:p>
          <a:p>
            <a:r>
              <a:rPr lang="en-US" sz="2400" dirty="0"/>
              <a:t>	if N mod </a:t>
            </a:r>
            <a:r>
              <a:rPr lang="en-US" sz="2400" dirty="0" err="1"/>
              <a:t>i</a:t>
            </a:r>
            <a:r>
              <a:rPr lang="en-US" sz="2400" dirty="0"/>
              <a:t> = 0 then </a:t>
            </a:r>
          </a:p>
          <a:p>
            <a:r>
              <a:rPr lang="en-US" sz="2400" dirty="0"/>
              <a:t>		p = </a:t>
            </a:r>
            <a:r>
              <a:rPr lang="en-US" sz="2400" dirty="0" err="1"/>
              <a:t>i</a:t>
            </a:r>
            <a:endParaRPr lang="en-US" sz="2400" dirty="0"/>
          </a:p>
          <a:p>
            <a:r>
              <a:rPr lang="en-US" sz="2400" dirty="0"/>
              <a:t>		q = N / p</a:t>
            </a:r>
          </a:p>
          <a:p>
            <a:r>
              <a:rPr lang="en-US" sz="2400" dirty="0"/>
              <a:t>		Return (</a:t>
            </a:r>
            <a:r>
              <a:rPr lang="en-US" sz="2400" dirty="0" err="1"/>
              <a:t>p,q</a:t>
            </a:r>
            <a:r>
              <a:rPr lang="en-US" sz="24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1" y="2971800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 time is sqrt(N)</a:t>
            </a:r>
          </a:p>
          <a:p>
            <a:endParaRPr lang="en-US" sz="2400" dirty="0"/>
          </a:p>
          <a:p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</a:t>
            </a:r>
            <a:r>
              <a:rPr lang="en-US" sz="2400" dirty="0" err="1"/>
              <a:t>sqrt</a:t>
            </a:r>
            <a:r>
              <a:rPr lang="en-US" sz="2400" dirty="0"/>
              <a:t>(N)) = </a:t>
            </a:r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(e</a:t>
            </a:r>
            <a:r>
              <a:rPr lang="en-US" sz="2400" baseline="30000" dirty="0"/>
              <a:t>0.5 </a:t>
            </a:r>
            <a:r>
              <a:rPr lang="en-US" sz="2400" baseline="30000" dirty="0" err="1"/>
              <a:t>ln</a:t>
            </a:r>
            <a:r>
              <a:rPr lang="en-US" sz="2400" baseline="30000" dirty="0"/>
              <a:t>(N)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762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14600" y="1798993"/>
          <a:ext cx="7391400" cy="2965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  <a:r>
                        <a:rPr lang="en-US" sz="2400" b="1" baseline="0" dirty="0"/>
                        <a:t> to factor N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Naïve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(e</a:t>
                      </a:r>
                      <a:r>
                        <a:rPr lang="en-US" sz="2400" baseline="30000" dirty="0"/>
                        <a:t>0.5 </a:t>
                      </a:r>
                      <a:r>
                        <a:rPr lang="en-US" sz="2400" baseline="30000" dirty="0" err="1"/>
                        <a:t>ln</a:t>
                      </a:r>
                      <a:r>
                        <a:rPr lang="en-US" sz="2400" baseline="30000" dirty="0"/>
                        <a:t>(N)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Quadratic</a:t>
                      </a:r>
                      <a:r>
                        <a:rPr lang="en-US" sz="2400" baseline="0" dirty="0"/>
                        <a:t> sieve (QS)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d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Number Field Sieve</a:t>
                      </a:r>
                      <a:r>
                        <a:rPr lang="en-US" sz="2400" baseline="0" dirty="0"/>
                        <a:t> (NFS)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1.92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1/3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2/3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368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records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2200" y="1454478"/>
          <a:ext cx="7391400" cy="4611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830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RSA-478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5000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8000 MIPS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~2.5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$75 on EC2 / 4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02696" y="6243936"/>
            <a:ext cx="6063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RSA-x is an RSA challenge modulus of size x bits</a:t>
            </a:r>
          </a:p>
        </p:txBody>
      </p:sp>
    </p:spTree>
    <p:extLst>
      <p:ext uri="{BB962C8B-B14F-4D97-AF65-F5344CB8AC3E}">
        <p14:creationId xmlns:p14="http://schemas.microsoft.com/office/powerpoint/2010/main" val="1750962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521C-8752-A445-8880-9104F9A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C5BC-F553-BE49-BC2A-DF268E47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8F00-7065-4D48-91D3-B5424C4D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8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PKCS #1 RSA encryption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0801" y="2309567"/>
            <a:ext cx="79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1" y="4408438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28801" y="914401"/>
            <a:ext cx="7136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Let B = {0,1}</a:t>
            </a:r>
            <a:r>
              <a:rPr lang="en-US" sz="2800" baseline="30000" dirty="0"/>
              <a:t>8 </a:t>
            </a:r>
            <a:r>
              <a:rPr lang="en-US" sz="2800" dirty="0"/>
              <a:t>/ {00}  be set of all bytes except 00</a:t>
            </a:r>
          </a:p>
          <a:p>
            <a:r>
              <a:rPr lang="en-US" sz="2800" dirty="0"/>
              <a:t>Want to encrypt messages of length |M|</a:t>
            </a:r>
            <a:r>
              <a:rPr lang="en-US" sz="2800" baseline="-25000" dirty="0"/>
              <a:t>8</a:t>
            </a:r>
            <a:r>
              <a:rPr lang="en-US" sz="2800" dirty="0"/>
              <a:t> = 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6" y="2328208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((</a:t>
            </a:r>
            <a:r>
              <a:rPr lang="en-US" sz="2400" u="sng" dirty="0" err="1"/>
              <a:t>N,e</a:t>
            </a:r>
            <a:r>
              <a:rPr lang="en-US" sz="2400" u="sng" dirty="0"/>
              <a:t>), M, R)</a:t>
            </a:r>
          </a:p>
          <a:p>
            <a:r>
              <a:rPr lang="en-US" sz="2400" dirty="0"/>
              <a:t>pad =  first n - m - 3 bytes from R that</a:t>
            </a:r>
          </a:p>
          <a:p>
            <a:r>
              <a:rPr lang="en-US" sz="2400" dirty="0"/>
              <a:t>            are in B</a:t>
            </a:r>
          </a:p>
          <a:p>
            <a:r>
              <a:rPr lang="en-US" sz="2400" dirty="0"/>
              <a:t>X = 00 || 02 || pad || 00 || M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X</a:t>
            </a:r>
            <a:r>
              <a:rPr lang="en-US" sz="2400" baseline="30000" dirty="0" err="1"/>
              <a:t>e</a:t>
            </a:r>
            <a:r>
              <a:rPr lang="en-US" sz="2400" dirty="0"/>
              <a:t> mod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0796" y="4364504"/>
            <a:ext cx="4858872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0" y="5216525"/>
            <a:ext cx="120650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TLS handshake for</a:t>
            </a:r>
            <a:br>
              <a:rPr lang="en-US" b="1" dirty="0"/>
            </a:br>
            <a:r>
              <a:rPr lang="en-US" b="1" dirty="0" err="1"/>
              <a:t>Diffie</a:t>
            </a:r>
            <a:r>
              <a:rPr lang="en-US" b="1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6" y="3124200"/>
            <a:ext cx="415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Nc||Ns||p||g||X)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E0427B-E46C-5B4C-9A25-9171BB39F1FB}"/>
                  </a:ext>
                </a:extLst>
              </p14:cNvPr>
              <p14:cNvContentPartPr/>
              <p14:nvPr/>
            </p14:nvContentPartPr>
            <p14:xfrm>
              <a:off x="5211360" y="3327480"/>
              <a:ext cx="3075840" cy="4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E0427B-E46C-5B4C-9A25-9171BB39F1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5520" y="3264120"/>
                <a:ext cx="3107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EBEC7B-3A7A-1E4D-A9A1-1B699A2BCD81}"/>
                  </a:ext>
                </a:extLst>
              </p14:cNvPr>
              <p14:cNvContentPartPr/>
              <p14:nvPr/>
            </p14:nvContentPartPr>
            <p14:xfrm>
              <a:off x="4344840" y="2939040"/>
              <a:ext cx="2859840" cy="30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EBEC7B-3A7A-1E4D-A9A1-1B699A2BCD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9000" y="2875680"/>
                <a:ext cx="28911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D767D6-F83A-EA4C-855F-77B904350AFE}"/>
                  </a:ext>
                </a:extLst>
              </p14:cNvPr>
              <p14:cNvContentPartPr/>
              <p14:nvPr/>
            </p14:nvContentPartPr>
            <p14:xfrm>
              <a:off x="6464520" y="3234600"/>
              <a:ext cx="173160" cy="149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D767D6-F83A-EA4C-855F-77B904350A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48680" y="3171240"/>
                <a:ext cx="2044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D0B488E-4C8A-2B43-AD6F-13AFAADAFC62}"/>
                  </a:ext>
                </a:extLst>
              </p14:cNvPr>
              <p14:cNvContentPartPr/>
              <p14:nvPr/>
            </p14:nvContentPartPr>
            <p14:xfrm>
              <a:off x="5178960" y="3229920"/>
              <a:ext cx="286560" cy="168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D0B488E-4C8A-2B43-AD6F-13AFAADAFC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3120" y="3166560"/>
                <a:ext cx="31788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876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encryption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18" y="1524000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pk,sk</a:t>
            </a:r>
            <a:r>
              <a:rPr lang="en-US" sz="2800" dirty="0"/>
              <a:t>)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07958" y="23095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31646" y="4408438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00796" y="2287012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</a:t>
            </a:r>
            <a:r>
              <a:rPr lang="en-US" sz="2400" u="sng" dirty="0" err="1"/>
              <a:t>pk</a:t>
            </a:r>
            <a:r>
              <a:rPr lang="en-US" sz="2400" u="sng" dirty="0"/>
              <a:t>, M, R)</a:t>
            </a:r>
          </a:p>
          <a:p>
            <a:r>
              <a:rPr lang="en-US" sz="2400" dirty="0"/>
              <a:t>K||R1||R2 = R</a:t>
            </a:r>
          </a:p>
          <a:p>
            <a:r>
              <a:rPr lang="en-US" sz="2400" dirty="0"/>
              <a:t>C1 = </a:t>
            </a:r>
            <a:r>
              <a:rPr lang="en-US" sz="2400" dirty="0" err="1"/>
              <a:t>Enc</a:t>
            </a:r>
            <a:r>
              <a:rPr lang="en-US" sz="2400" dirty="0"/>
              <a:t>(pk,K,R1)</a:t>
            </a:r>
          </a:p>
          <a:p>
            <a:r>
              <a:rPr lang="en-US" sz="2400" dirty="0"/>
              <a:t>C2 = </a:t>
            </a:r>
            <a:r>
              <a:rPr lang="en-US" sz="2400" dirty="0" err="1"/>
              <a:t>Enc</a:t>
            </a:r>
            <a:r>
              <a:rPr lang="en-US" sz="2400" dirty="0"/>
              <a:t>(K,M,R2)</a:t>
            </a:r>
          </a:p>
          <a:p>
            <a:r>
              <a:rPr lang="en-US" sz="2400" dirty="0"/>
              <a:t>Return (C1,C2)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00796" y="4678740"/>
            <a:ext cx="4858872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</a:t>
            </a:r>
            <a:r>
              <a:rPr lang="en-US" sz="2400" u="sng" dirty="0" err="1"/>
              <a:t>sk</a:t>
            </a:r>
            <a:r>
              <a:rPr lang="en-US" sz="2400" u="sng" dirty="0"/>
              <a:t>, (C1,C2) )</a:t>
            </a:r>
          </a:p>
          <a:p>
            <a:r>
              <a:rPr lang="en-US" sz="2400" dirty="0"/>
              <a:t>K = Dec(sk,C1)</a:t>
            </a:r>
          </a:p>
          <a:p>
            <a:r>
              <a:rPr lang="en-US" sz="2400" dirty="0"/>
              <a:t>M = Dec(K,C2)</a:t>
            </a:r>
          </a:p>
          <a:p>
            <a:r>
              <a:rPr lang="en-US" sz="2400" dirty="0"/>
              <a:t>Return M</a:t>
            </a:r>
          </a:p>
        </p:txBody>
      </p:sp>
    </p:spTree>
    <p:extLst>
      <p:ext uri="{BB962C8B-B14F-4D97-AF65-F5344CB8AC3E}">
        <p14:creationId xmlns:p14="http://schemas.microsoft.com/office/powerpoint/2010/main" val="382279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/>
              <a:t>RSA transport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48950" y="1055610"/>
            <a:ext cx="158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 customer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6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1" y="3962400"/>
            <a:ext cx="15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&lt;- D(</a:t>
            </a:r>
            <a:r>
              <a:rPr lang="en-US" dirty="0" err="1"/>
              <a:t>sk,C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276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895600"/>
            <a:ext cx="364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dirty="0"/>
              <a:t> of bank,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743200"/>
            <a:ext cx="160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10" y="3886201"/>
            <a:ext cx="1826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PMS</a:t>
            </a:r>
          </a:p>
          <a:p>
            <a:r>
              <a:rPr lang="en-US" dirty="0"/>
              <a:t>C &lt;- E(</a:t>
            </a:r>
            <a:r>
              <a:rPr lang="en-US" dirty="0" err="1"/>
              <a:t>pk,PMS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06745" y="6172200"/>
            <a:ext cx="425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Left Arrow 30"/>
          <p:cNvSpPr/>
          <p:nvPr/>
        </p:nvSpPr>
        <p:spPr>
          <a:xfrm rot="1969689">
            <a:off x="2442499" y="4440123"/>
            <a:ext cx="576822" cy="60067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/>
          <p:cNvSpPr/>
          <p:nvPr/>
        </p:nvSpPr>
        <p:spPr>
          <a:xfrm rot="1969689">
            <a:off x="9936674" y="4281476"/>
            <a:ext cx="576822" cy="60067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65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</p:txBody>
      </p:sp>
    </p:spTree>
    <p:extLst>
      <p:ext uri="{BB962C8B-B14F-4D97-AF65-F5344CB8AC3E}">
        <p14:creationId xmlns:p14="http://schemas.microsoft.com/office/powerpoint/2010/main" val="1031464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  <a:p>
            <a:pPr lvl="1"/>
            <a:r>
              <a:rPr lang="en-US" dirty="0"/>
              <a:t>Pick |N| &gt; 1024  and factoring will fail</a:t>
            </a:r>
          </a:p>
          <a:p>
            <a:pPr lvl="1"/>
            <a:r>
              <a:rPr lang="en-US" dirty="0"/>
              <a:t>Active attacks?</a:t>
            </a:r>
          </a:p>
        </p:txBody>
      </p:sp>
    </p:spTree>
    <p:extLst>
      <p:ext uri="{BB962C8B-B14F-4D97-AF65-F5344CB8AC3E}">
        <p14:creationId xmlns:p14="http://schemas.microsoft.com/office/powerpoint/2010/main" val="496320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 err="1"/>
              <a:t>Bleichanbacher</a:t>
            </a:r>
            <a:r>
              <a:rPr lang="en-US" b="1" dirty="0"/>
              <a:t> attack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4648201"/>
            <a:ext cx="64458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can take a target C and decrypt it using </a:t>
            </a:r>
          </a:p>
          <a:p>
            <a:r>
              <a:rPr lang="en-US" sz="2800" dirty="0"/>
              <a:t>a sequence of chosen </a:t>
            </a:r>
            <a:r>
              <a:rPr lang="en-US" sz="2800" dirty="0" err="1"/>
              <a:t>ciphertexts</a:t>
            </a:r>
            <a:r>
              <a:rPr lang="en-US" sz="2800" dirty="0"/>
              <a:t> C</a:t>
            </a:r>
            <a:r>
              <a:rPr lang="en-US" sz="2800" baseline="-25000" dirty="0"/>
              <a:t>1</a:t>
            </a:r>
            <a:r>
              <a:rPr lang="en-US" sz="2800" dirty="0"/>
              <a:t>, … , </a:t>
            </a:r>
            <a:r>
              <a:rPr lang="en-US" sz="2800" dirty="0" err="1"/>
              <a:t>C</a:t>
            </a:r>
            <a:r>
              <a:rPr lang="en-US" sz="2800" baseline="-25000" dirty="0" err="1"/>
              <a:t>q</a:t>
            </a:r>
            <a:r>
              <a:rPr lang="en-US" sz="2800" dirty="0"/>
              <a:t> </a:t>
            </a:r>
          </a:p>
          <a:p>
            <a:r>
              <a:rPr lang="en-US" sz="2800" dirty="0"/>
              <a:t>where q ≈ 1 million</a:t>
            </a:r>
          </a:p>
        </p:txBody>
      </p:sp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53803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1" y="716431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038600" y="22860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38330" y="1752601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038600" y="2812702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14801" y="2362201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038600" y="36531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38330" y="3119736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038600" y="4179837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67201" y="3729336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0200" y="2209800"/>
            <a:ext cx="242055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I’ve just learned</a:t>
            </a:r>
          </a:p>
          <a:p>
            <a:r>
              <a:rPr lang="en-US" sz="2400" dirty="0"/>
              <a:t>some information</a:t>
            </a:r>
          </a:p>
          <a:p>
            <a:r>
              <a:rPr lang="en-US" sz="2400" dirty="0"/>
              <a:t>about C</a:t>
            </a:r>
            <a:r>
              <a:rPr lang="en-US" sz="2400" baseline="-25000" dirty="0"/>
              <a:t>1</a:t>
            </a:r>
            <a:r>
              <a:rPr lang="en-US" sz="2400" baseline="30000" dirty="0"/>
              <a:t>d</a:t>
            </a:r>
            <a:r>
              <a:rPr lang="en-US" sz="2400" dirty="0"/>
              <a:t> mod 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8400" y="2187476"/>
            <a:ext cx="4419600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6801" y="434340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041650"/>
            <a:ext cx="120650" cy="234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6172201"/>
            <a:ext cx="6805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Bardou</a:t>
            </a:r>
            <a:r>
              <a:rPr lang="en-US" sz="2400" dirty="0"/>
              <a:t> et al. 2012]  q = 9400 </a:t>
            </a:r>
            <a:r>
              <a:rPr lang="en-US" sz="2400" dirty="0" err="1"/>
              <a:t>ciphertexts</a:t>
            </a:r>
            <a:r>
              <a:rPr lang="en-US" sz="2400" dirty="0"/>
              <a:t> on average</a:t>
            </a:r>
          </a:p>
        </p:txBody>
      </p:sp>
    </p:spTree>
    <p:extLst>
      <p:ext uri="{BB962C8B-B14F-4D97-AF65-F5344CB8AC3E}">
        <p14:creationId xmlns:p14="http://schemas.microsoft.com/office/powerpoint/2010/main" val="41452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  <p:bldP spid="32" grpId="0"/>
      <p:bldP spid="34" grpId="0"/>
      <p:bldP spid="9" grpId="0"/>
      <p:bldP spid="37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to this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Ad-hoc fix: Don</a:t>
            </a:r>
            <a:r>
              <a:rPr lang="fr-FR" dirty="0"/>
              <a:t>’</a:t>
            </a:r>
            <a:r>
              <a:rPr lang="en-US" dirty="0"/>
              <a:t>t leak whether padding was wrong or not</a:t>
            </a:r>
          </a:p>
          <a:p>
            <a:pPr lvl="1"/>
            <a:r>
              <a:rPr lang="en-US" dirty="0"/>
              <a:t>This is harder than it looks (timing attacks, control-flow side channel attacks, etc.)</a:t>
            </a:r>
          </a:p>
          <a:p>
            <a:r>
              <a:rPr lang="en-US" dirty="0"/>
              <a:t>Better:</a:t>
            </a:r>
          </a:p>
          <a:p>
            <a:pPr lvl="1"/>
            <a:r>
              <a:rPr lang="en-US" dirty="0"/>
              <a:t>use chosen-</a:t>
            </a:r>
            <a:r>
              <a:rPr lang="en-US" dirty="0" err="1"/>
              <a:t>ciphertext</a:t>
            </a:r>
            <a:r>
              <a:rPr lang="en-US" dirty="0"/>
              <a:t> secure encryption</a:t>
            </a:r>
          </a:p>
          <a:p>
            <a:pPr lvl="1"/>
            <a:r>
              <a:rPr lang="en-US" dirty="0"/>
              <a:t>OAEP is common choice</a:t>
            </a:r>
          </a:p>
        </p:txBody>
      </p:sp>
    </p:spTree>
    <p:extLst>
      <p:ext uri="{BB962C8B-B14F-4D97-AF65-F5344CB8AC3E}">
        <p14:creationId xmlns:p14="http://schemas.microsoft.com/office/powerpoint/2010/main" val="1539890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RSA is example of trapdoor one-way function</a:t>
            </a:r>
          </a:p>
          <a:p>
            <a:pPr lvl="1"/>
            <a:r>
              <a:rPr lang="en-US" dirty="0"/>
              <a:t>Security conjectured. Relies on factoring being hard</a:t>
            </a:r>
          </a:p>
          <a:p>
            <a:r>
              <a:rPr lang="en-US" dirty="0"/>
              <a:t>RSA security scales somewhat poorly with size of primes</a:t>
            </a:r>
          </a:p>
          <a:p>
            <a:r>
              <a:rPr lang="en-US" dirty="0"/>
              <a:t>RSA PKCS#1 v1.5 is insecure due to padding oracle attacks. Don’t use it in new systems.</a:t>
            </a:r>
          </a:p>
          <a:p>
            <a:pPr lvl="1"/>
            <a:r>
              <a:rPr lang="en-US" dirty="0"/>
              <a:t>Use OAEP instead</a:t>
            </a:r>
          </a:p>
        </p:txBody>
      </p:sp>
    </p:spTree>
    <p:extLst>
      <p:ext uri="{BB962C8B-B14F-4D97-AF65-F5344CB8AC3E}">
        <p14:creationId xmlns:p14="http://schemas.microsoft.com/office/powerpoint/2010/main" val="155166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853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Diffie</a:t>
            </a:r>
            <a:r>
              <a:rPr lang="en-US" dirty="0"/>
              <a:t>-Hellman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0"/>
            <a:ext cx="71515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p be a large prime number</a:t>
            </a:r>
          </a:p>
          <a:p>
            <a:r>
              <a:rPr lang="en-US" sz="2800" dirty="0"/>
              <a:t>Fix the group G  =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p</a:t>
            </a:r>
            <a:r>
              <a:rPr lang="en-US" sz="2800" dirty="0"/>
              <a:t>  = {1,2,3,…, p-1}</a:t>
            </a:r>
          </a:p>
          <a:p>
            <a:endParaRPr lang="en-US" sz="2800" b="1" dirty="0"/>
          </a:p>
          <a:p>
            <a:r>
              <a:rPr lang="en-US" sz="2800" dirty="0"/>
              <a:t>Then G  is </a:t>
            </a:r>
            <a:r>
              <a:rPr lang="en-US" sz="2800" i="1" dirty="0"/>
              <a:t>cyclic</a:t>
            </a:r>
            <a:r>
              <a:rPr lang="en-US" sz="2800" dirty="0"/>
              <a:t>. This means one can give a </a:t>
            </a:r>
          </a:p>
          <a:p>
            <a:r>
              <a:rPr lang="en-US" sz="2800" dirty="0"/>
              <a:t>member g    G  , called the generator, such that  </a:t>
            </a:r>
            <a:endParaRPr lang="en-US" sz="2800" b="1" i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Example:  p = 7. Is 2 or 3 a generator for </a:t>
            </a:r>
            <a:r>
              <a:rPr lang="en-US" sz="2800" b="1" dirty="0"/>
              <a:t>Z</a:t>
            </a:r>
            <a:r>
              <a:rPr lang="en-US" sz="2800" baseline="-25000" dirty="0"/>
              <a:t>7  </a:t>
            </a:r>
            <a:r>
              <a:rPr lang="en-US" sz="28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1970" y="21336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581400"/>
            <a:ext cx="175491" cy="20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2400" y="3962400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 = { g</a:t>
            </a:r>
            <a:r>
              <a:rPr lang="en-US" sz="2800" baseline="30000" dirty="0"/>
              <a:t>0</a:t>
            </a:r>
            <a:r>
              <a:rPr lang="en-US" sz="2800" dirty="0"/>
              <a:t>, g</a:t>
            </a:r>
            <a:r>
              <a:rPr lang="en-US" sz="2800" baseline="30000" dirty="0"/>
              <a:t>1</a:t>
            </a:r>
            <a:r>
              <a:rPr lang="en-US" sz="2800" dirty="0"/>
              <a:t>,  g</a:t>
            </a:r>
            <a:r>
              <a:rPr lang="en-US" sz="2800" baseline="30000" dirty="0"/>
              <a:t>2</a:t>
            </a:r>
            <a:r>
              <a:rPr lang="en-US" sz="2800" dirty="0"/>
              <a:t>, … , g</a:t>
            </a:r>
            <a:r>
              <a:rPr lang="en-US" sz="2800" baseline="30000" dirty="0"/>
              <a:t>p-1 </a:t>
            </a:r>
            <a:r>
              <a:rPr lang="en-US" dirty="0"/>
              <a:t>}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895601" y="5406905"/>
          <a:ext cx="674835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06170" y="46482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706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exponentiation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0" y="2744212"/>
            <a:ext cx="2185364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ModExp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/>
              <a:t>X’ = h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to x  do</a:t>
            </a:r>
          </a:p>
          <a:p>
            <a:r>
              <a:rPr lang="en-US" sz="2400" dirty="0"/>
              <a:t>	X’ = X’*h</a:t>
            </a:r>
          </a:p>
          <a:p>
            <a:r>
              <a:rPr lang="en-US" sz="2400" dirty="0"/>
              <a:t>Return X’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2744212"/>
            <a:ext cx="35814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 mod N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f*h</a:t>
            </a:r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4512" y="1447801"/>
            <a:ext cx="5005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G  be cyclic group. </a:t>
            </a:r>
          </a:p>
          <a:p>
            <a:r>
              <a:rPr lang="en-US" sz="2400" dirty="0"/>
              <a:t>How do we compute </a:t>
            </a:r>
            <a:r>
              <a:rPr lang="en-US" sz="2400" dirty="0" err="1"/>
              <a:t>h</a:t>
            </a:r>
            <a:r>
              <a:rPr lang="en-US" sz="2400" baseline="30000" dirty="0" err="1"/>
              <a:t>x</a:t>
            </a:r>
            <a:r>
              <a:rPr lang="en-US" sz="2400" dirty="0"/>
              <a:t>  for any  h    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7" y="1981200"/>
            <a:ext cx="175491" cy="20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5029200"/>
            <a:ext cx="272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O(|G|) in </a:t>
            </a:r>
          </a:p>
          <a:p>
            <a:r>
              <a:rPr lang="en-US" sz="2000" dirty="0"/>
              <a:t>worst case.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3122" y="5920710"/>
            <a:ext cx="3724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O(k) multiplies and </a:t>
            </a:r>
          </a:p>
          <a:p>
            <a:r>
              <a:rPr lang="en-US" sz="2000" dirty="0"/>
              <a:t>squares in worst case. </a:t>
            </a:r>
          </a:p>
        </p:txBody>
      </p:sp>
    </p:spTree>
    <p:extLst>
      <p:ext uri="{BB962C8B-B14F-4D97-AF65-F5344CB8AC3E}">
        <p14:creationId xmlns:p14="http://schemas.microsoft.com/office/powerpoint/2010/main" val="327856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Apple iOS &lt;7.0.16 </a:t>
            </a:r>
            <a:br>
              <a:rPr lang="en-US" b="1" dirty="0"/>
            </a:br>
            <a:r>
              <a:rPr lang="en-US" b="1" dirty="0"/>
              <a:t>signature verification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8501" y="2730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68560"/>
            <a:ext cx="8229600" cy="56894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CF6850-232B-3E46-8D4B-DF410CB5A5B1}"/>
                  </a:ext>
                </a:extLst>
              </p14:cNvPr>
              <p14:cNvContentPartPr/>
              <p14:nvPr/>
            </p14:nvContentPartPr>
            <p14:xfrm>
              <a:off x="6586200" y="1846080"/>
              <a:ext cx="1338840" cy="124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CF6850-232B-3E46-8D4B-DF410CB5A5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0360" y="1782720"/>
                <a:ext cx="13701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5EE0FC-6AAB-FF4D-9930-5CAAA897C7C7}"/>
                  </a:ext>
                </a:extLst>
              </p14:cNvPr>
              <p14:cNvContentPartPr/>
              <p14:nvPr/>
            </p14:nvContentPartPr>
            <p14:xfrm>
              <a:off x="6665760" y="2222280"/>
              <a:ext cx="1338480" cy="68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5EE0FC-6AAB-FF4D-9930-5CAAA897C7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9920" y="2158920"/>
                <a:ext cx="1369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6EA203-0F3A-1941-8B54-0B894B7F6EFA}"/>
                  </a:ext>
                </a:extLst>
              </p14:cNvPr>
              <p14:cNvContentPartPr/>
              <p14:nvPr/>
            </p14:nvContentPartPr>
            <p14:xfrm>
              <a:off x="6597360" y="2652480"/>
              <a:ext cx="1284120" cy="36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6EA203-0F3A-1941-8B54-0B894B7F6E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1520" y="2589120"/>
                <a:ext cx="1315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3342F5-19D8-F540-83BD-2A56C5900BE9}"/>
                  </a:ext>
                </a:extLst>
              </p14:cNvPr>
              <p14:cNvContentPartPr/>
              <p14:nvPr/>
            </p14:nvContentPartPr>
            <p14:xfrm>
              <a:off x="3777120" y="3907080"/>
              <a:ext cx="113760" cy="24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3342F5-19D8-F540-83BD-2A56C5900B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61280" y="3843720"/>
                <a:ext cx="1450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84DD87-7CE3-A342-8119-47F7B9C08340}"/>
                  </a:ext>
                </a:extLst>
              </p14:cNvPr>
              <p14:cNvContentPartPr/>
              <p14:nvPr/>
            </p14:nvContentPartPr>
            <p14:xfrm>
              <a:off x="3472200" y="3769560"/>
              <a:ext cx="1237680" cy="155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84DD87-7CE3-A342-8119-47F7B9C083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6360" y="3706200"/>
                <a:ext cx="12690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7B4732-27EB-E649-9354-E41DDBF48DA5}"/>
                  </a:ext>
                </a:extLst>
              </p14:cNvPr>
              <p14:cNvContentPartPr/>
              <p14:nvPr/>
            </p14:nvContentPartPr>
            <p14:xfrm>
              <a:off x="2850840" y="3004920"/>
              <a:ext cx="1256760" cy="59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7B4732-27EB-E649-9354-E41DDBF48D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5000" y="2941560"/>
                <a:ext cx="12880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69E02A-D57E-2644-A7A5-D4AF4F7ECC1E}"/>
                  </a:ext>
                </a:extLst>
              </p14:cNvPr>
              <p14:cNvContentPartPr/>
              <p14:nvPr/>
            </p14:nvContentPartPr>
            <p14:xfrm>
              <a:off x="2026080" y="6075360"/>
              <a:ext cx="729360" cy="119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69E02A-D57E-2644-A7A5-D4AF4F7ECC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10240" y="6012000"/>
                <a:ext cx="760680" cy="2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60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0322" y="152400"/>
            <a:ext cx="35814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 mod N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f*h</a:t>
            </a:r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96534" y="449580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3</a:t>
            </a:r>
            <a:r>
              <a:rPr lang="en-US" sz="2800" dirty="0"/>
              <a:t> = 1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0064" y="511558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 = h</a:t>
            </a:r>
            <a:r>
              <a:rPr lang="en-US" sz="2800" baseline="30000" dirty="0"/>
              <a:t>2 </a:t>
            </a:r>
            <a:r>
              <a:rPr lang="en-US" sz="28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8801" y="56489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1</a:t>
            </a:r>
            <a:r>
              <a:rPr lang="en-US" sz="2800" dirty="0"/>
              <a:t> = (h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7244" y="4525267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3</a:t>
            </a:r>
            <a:r>
              <a:rPr lang="en-US" sz="2400" dirty="0"/>
              <a:t>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400" y="510540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2</a:t>
            </a:r>
            <a:r>
              <a:rPr lang="en-US" sz="2400" dirty="0"/>
              <a:t> =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0" y="572518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2196" y="6182380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0</a:t>
            </a:r>
            <a:r>
              <a:rPr lang="en-US" sz="2800" dirty="0"/>
              <a:t> = (h</a:t>
            </a:r>
            <a:r>
              <a:rPr lang="en-US" sz="2800" baseline="30000" dirty="0"/>
              <a:t>4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72996" y="625858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201" y="6172200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   h</a:t>
            </a:r>
            <a:r>
              <a:rPr lang="en-US" sz="2800" baseline="30000" dirty="0"/>
              <a:t>8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2996" y="3505201"/>
            <a:ext cx="485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30000" dirty="0"/>
              <a:t>11</a:t>
            </a:r>
            <a:r>
              <a:rPr lang="en-US" sz="3600" dirty="0"/>
              <a:t> =   h</a:t>
            </a:r>
            <a:r>
              <a:rPr lang="en-US" sz="3600" baseline="30000" dirty="0"/>
              <a:t>8+2+1  </a:t>
            </a:r>
            <a:r>
              <a:rPr lang="en-US" sz="3600" dirty="0"/>
              <a:t>= h</a:t>
            </a:r>
            <a:r>
              <a:rPr lang="en-US" sz="3600" baseline="30000" dirty="0"/>
              <a:t>8 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</a:t>
            </a:r>
            <a:r>
              <a:rPr lang="en-US" sz="3600" baseline="30000" dirty="0"/>
              <a:t>2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36" y="400620"/>
            <a:ext cx="1855564" cy="96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34" y="1676400"/>
            <a:ext cx="4511835" cy="10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1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5312614"/>
            <a:ext cx="340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5312614"/>
            <a:ext cx="457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endParaRPr lang="en-US" sz="2800" dirty="0"/>
          </a:p>
        </p:txBody>
      </p:sp>
      <p:cxnSp>
        <p:nvCxnSpPr>
          <p:cNvPr id="6" name="Curved Connector 5"/>
          <p:cNvCxnSpPr>
            <a:stCxn id="4" idx="0"/>
            <a:endCxn id="5" idx="0"/>
          </p:cNvCxnSpPr>
          <p:nvPr/>
        </p:nvCxnSpPr>
        <p:spPr>
          <a:xfrm rot="5400000" flipH="1" flipV="1">
            <a:off x="5990585" y="3225921"/>
            <a:ext cx="12700" cy="4173389"/>
          </a:xfrm>
          <a:prstGeom prst="curvedConnector3">
            <a:avLst>
              <a:gd name="adj1" fmla="val 513347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2"/>
            <a:endCxn id="4" idx="2"/>
          </p:cNvCxnSpPr>
          <p:nvPr/>
        </p:nvCxnSpPr>
        <p:spPr>
          <a:xfrm rot="5400000">
            <a:off x="5990586" y="3749141"/>
            <a:ext cx="12700" cy="4173389"/>
          </a:xfrm>
          <a:prstGeom prst="curvedConnector3">
            <a:avLst>
              <a:gd name="adj1" fmla="val 396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7425" y="403636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5001" y="6320136"/>
            <a:ext cx="76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6988" y="1676401"/>
            <a:ext cx="85202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</p:spTree>
    <p:extLst>
      <p:ext uri="{BB962C8B-B14F-4D97-AF65-F5344CB8AC3E}">
        <p14:creationId xmlns:p14="http://schemas.microsoft.com/office/powerpoint/2010/main" val="34209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1"/>
            <a:ext cx="8601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343400"/>
            <a:ext cx="367153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pple Chancery"/>
                <a:cs typeface="Apple Chancery"/>
              </a:rPr>
              <a:t>A</a:t>
            </a:r>
            <a:r>
              <a:rPr lang="en-US" sz="2400" u="sng" dirty="0"/>
              <a:t>(X):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|G|-1 do</a:t>
            </a:r>
          </a:p>
          <a:p>
            <a:r>
              <a:rPr lang="en-US" sz="2400" dirty="0"/>
              <a:t>	if X  = </a:t>
            </a:r>
            <a:r>
              <a:rPr lang="en-US" sz="2400" dirty="0" err="1"/>
              <a:t>g</a:t>
            </a:r>
            <a:r>
              <a:rPr lang="en-US" sz="2400" baseline="30000" dirty="0" err="1"/>
              <a:t>i</a:t>
            </a:r>
            <a:r>
              <a:rPr lang="en-US" sz="2400" dirty="0"/>
              <a:t> then </a:t>
            </a:r>
          </a:p>
          <a:p>
            <a:r>
              <a:rPr lang="en-US" sz="2400" dirty="0"/>
              <a:t>		Return </a:t>
            </a:r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09938" y="4115812"/>
            <a:ext cx="4366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slow for large groups!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O</a:t>
            </a:r>
            <a:r>
              <a:rPr lang="en-US" sz="2400" dirty="0"/>
              <a:t>(|G|) </a:t>
            </a:r>
          </a:p>
          <a:p>
            <a:endParaRPr lang="en-US" sz="2400" dirty="0"/>
          </a:p>
          <a:p>
            <a:r>
              <a:rPr lang="en-US" sz="2400" dirty="0"/>
              <a:t>Baby-step giant-step is better: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    O</a:t>
            </a:r>
            <a:r>
              <a:rPr lang="en-US" sz="2400" dirty="0"/>
              <a:t>(|G|</a:t>
            </a:r>
            <a:r>
              <a:rPr lang="en-US" sz="2400" baseline="30000" dirty="0"/>
              <a:t>0.5</a:t>
            </a:r>
            <a:r>
              <a:rPr lang="en-US" sz="2400" dirty="0"/>
              <a:t>)</a:t>
            </a:r>
          </a:p>
          <a:p>
            <a:r>
              <a:rPr lang="en-US" sz="2400" dirty="0"/>
              <a:t>Nothing faster is known for some</a:t>
            </a:r>
          </a:p>
          <a:p>
            <a:r>
              <a:rPr lang="en-US" sz="2400" dirty="0"/>
              <a:t>groups.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73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3" y="26024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84670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6702" y="3733801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1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7239001" y="26024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65931" y="3729336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62" y="4654867"/>
            <a:ext cx="3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the same key. Why?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0104" y="4648201"/>
            <a:ext cx="227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baseline="30000" dirty="0"/>
              <a:t>  </a:t>
            </a:r>
            <a:r>
              <a:rPr lang="en-US" sz="2400" dirty="0"/>
              <a:t>= </a:t>
            </a:r>
            <a:r>
              <a:rPr lang="en-US" sz="2400" dirty="0" err="1"/>
              <a:t>g</a:t>
            </a:r>
            <a:r>
              <a:rPr lang="en-US" sz="2400" baseline="30000" dirty="0" err="1"/>
              <a:t>yx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xy</a:t>
            </a:r>
            <a:r>
              <a:rPr lang="en-US" sz="2400" dirty="0"/>
              <a:t> = 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819" y="5486401"/>
            <a:ext cx="636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type of security does this protocol provide?</a:t>
            </a:r>
          </a:p>
        </p:txBody>
      </p:sp>
    </p:spTree>
    <p:extLst>
      <p:ext uri="{BB962C8B-B14F-4D97-AF65-F5344CB8AC3E}">
        <p14:creationId xmlns:p14="http://schemas.microsoft.com/office/powerpoint/2010/main" val="1723685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</a:t>
            </a:r>
            <a:r>
              <a:rPr lang="en-US" dirty="0" err="1"/>
              <a:t>Diffie</a:t>
            </a:r>
            <a:r>
              <a:rPr lang="en-US" dirty="0"/>
              <a:t>-Hellman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0"/>
            <a:ext cx="54620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</a:t>
            </a:r>
            <a:r>
              <a:rPr lang="en-US" sz="2800" dirty="0" err="1"/>
              <a:t>x,y</a:t>
            </a:r>
            <a:r>
              <a:rPr lang="en-US" sz="2800" dirty="0"/>
              <a:t> both at random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Give adversary 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, Y = </a:t>
            </a:r>
            <a:r>
              <a:rPr lang="en-US" sz="2800" dirty="0" err="1"/>
              <a:t>g</a:t>
            </a:r>
            <a:r>
              <a:rPr lang="en-US" sz="2800" baseline="30000" dirty="0" err="1"/>
              <a:t>y</a:t>
            </a:r>
            <a:r>
              <a:rPr lang="en-US" sz="2800" dirty="0"/>
              <a:t>. </a:t>
            </a:r>
          </a:p>
          <a:p>
            <a:r>
              <a:rPr lang="en-US" sz="2800" dirty="0"/>
              <a:t>Adversary must compute </a:t>
            </a:r>
            <a:r>
              <a:rPr lang="en-US" sz="2800" dirty="0" err="1"/>
              <a:t>g</a:t>
            </a:r>
            <a:r>
              <a:rPr lang="en-US" sz="2800" baseline="30000" dirty="0" err="1"/>
              <a:t>xy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45511" y="4863406"/>
            <a:ext cx="7187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most groups, best known algorithm finds </a:t>
            </a:r>
          </a:p>
          <a:p>
            <a:r>
              <a:rPr lang="en-US" sz="2800" dirty="0"/>
              <a:t>discrete log of X or Y. </a:t>
            </a:r>
          </a:p>
          <a:p>
            <a:r>
              <a:rPr lang="en-US" sz="2800" dirty="0"/>
              <a:t>But we have no proof that this is best approach.</a:t>
            </a:r>
          </a:p>
        </p:txBody>
      </p:sp>
    </p:spTree>
    <p:extLst>
      <p:ext uri="{BB962C8B-B14F-4D97-AF65-F5344CB8AC3E}">
        <p14:creationId xmlns:p14="http://schemas.microsoft.com/office/powerpoint/2010/main" val="122235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518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966C-D719-7E42-80AA-095502D7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BD7C-0DE8-E048-8D06-0544AB9C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CC85D-4717-0A41-8DAD-BD32A07E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Man-in-the-middle attacks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373868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450069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63656" y="3200878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5806" y="32120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pic>
        <p:nvPicPr>
          <p:cNvPr id="8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2286000"/>
            <a:ext cx="1260475" cy="114532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036535" y="1273314"/>
            <a:ext cx="5466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Suppose authentication vulnerability:  </a:t>
            </a:r>
          </a:p>
          <a:p>
            <a:r>
              <a:rPr lang="en-US" sz="2000" dirty="0"/>
              <a:t>CERT can be forged, Client doesn’t check CERT, etc.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6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81401" y="2590801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ClientHello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577540" y="2971801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ServerHello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04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95601" y="3426024"/>
            <a:ext cx="2423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CERT’ = (</a:t>
            </a:r>
            <a:r>
              <a:rPr lang="en-US" sz="1400" dirty="0" err="1">
                <a:solidFill>
                  <a:srgbClr val="FF0000"/>
                </a:solidFill>
              </a:rPr>
              <a:t>pk</a:t>
            </a:r>
            <a:r>
              <a:rPr lang="en-US" sz="1400" dirty="0">
                <a:solidFill>
                  <a:srgbClr val="FF0000"/>
                </a:solidFill>
              </a:rPr>
              <a:t>*, signature over it)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048001" y="3730801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73624" y="2952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91401" y="2590801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ClientHello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87540" y="2971801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ServerHello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58001" y="327657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68044" y="3426024"/>
            <a:ext cx="2428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CERT = (</a:t>
            </a:r>
            <a:r>
              <a:rPr lang="en-US" sz="1400" dirty="0" err="1"/>
              <a:t>pk</a:t>
            </a:r>
            <a:r>
              <a:rPr lang="en-US" sz="1400" baseline="-25000" dirty="0" err="1"/>
              <a:t>S</a:t>
            </a:r>
            <a:r>
              <a:rPr lang="en-US" sz="1400" dirty="0"/>
              <a:t> , signature over it)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858001" y="3730801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06948" y="4191000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Y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60701" y="4489616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858001" y="4489616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09800" y="4759513"/>
            <a:ext cx="799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 can choose X*, Y*, so it knows discrete logs</a:t>
            </a:r>
          </a:p>
          <a:p>
            <a:r>
              <a:rPr lang="en-US" dirty="0"/>
              <a:t>Completes handshake on both sides</a:t>
            </a:r>
          </a:p>
          <a:p>
            <a:r>
              <a:rPr lang="en-US" dirty="0"/>
              <a:t>Client thinks its talking to Server</a:t>
            </a:r>
          </a:p>
          <a:p>
            <a:r>
              <a:rPr lang="en-US" dirty="0"/>
              <a:t>All communications decrypted by adversary, re-encrypted and forwarded to server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063624" y="4141307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02498" y="3810001"/>
            <a:ext cx="2988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p, g, X*, sign(</a:t>
            </a:r>
            <a:r>
              <a:rPr lang="en-US" sz="1400" dirty="0" err="1">
                <a:solidFill>
                  <a:srgbClr val="FF0000"/>
                </a:solidFill>
              </a:rPr>
              <a:t>sk</a:t>
            </a:r>
            <a:r>
              <a:rPr lang="en-US" sz="1400" dirty="0">
                <a:solidFill>
                  <a:srgbClr val="FF0000"/>
                </a:solidFill>
              </a:rPr>
              <a:t>*,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Nc||Ns||p||g||X*)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858001" y="4141307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705601" y="3810001"/>
            <a:ext cx="2813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p, g, X, sign(</a:t>
            </a:r>
            <a:r>
              <a:rPr lang="en-US" sz="1400" dirty="0" err="1">
                <a:solidFill>
                  <a:srgbClr val="FF0000"/>
                </a:solidFill>
              </a:rPr>
              <a:t>sk</a:t>
            </a:r>
            <a:r>
              <a:rPr lang="en-US" sz="1400" baseline="-25000" dirty="0" err="1">
                <a:solidFill>
                  <a:srgbClr val="FF0000"/>
                </a:solidFill>
              </a:rPr>
              <a:t>S</a:t>
            </a:r>
            <a:r>
              <a:rPr lang="en-US" sz="1400" dirty="0">
                <a:solidFill>
                  <a:srgbClr val="FF0000"/>
                </a:solidFill>
              </a:rPr>
              <a:t> , Nc||Ns||p||g||X)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45548" y="4191000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Y*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C62B4F-B61C-9B41-B0B9-F9850916FFC3}"/>
                  </a:ext>
                </a:extLst>
              </p14:cNvPr>
              <p14:cNvContentPartPr/>
              <p14:nvPr/>
            </p14:nvContentPartPr>
            <p14:xfrm>
              <a:off x="5640480" y="2487960"/>
              <a:ext cx="877680" cy="91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C62B4F-B61C-9B41-B0B9-F9850916FF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4640" y="2424600"/>
                <a:ext cx="909000" cy="10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1FC991-F488-AD49-9AF0-4B89F20238EE}"/>
                  </a:ext>
                </a:extLst>
              </p14:cNvPr>
              <p14:cNvContentPartPr/>
              <p14:nvPr/>
            </p14:nvContentPartPr>
            <p14:xfrm>
              <a:off x="7984440" y="3900960"/>
              <a:ext cx="210240" cy="139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1FC991-F488-AD49-9AF0-4B89F20238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8600" y="3837600"/>
                <a:ext cx="24156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363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3874-642A-4B42-97A4-9CA0601F8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Unforgeability under chosen message attack </a:t>
            </a:r>
            <a:br>
              <a:rPr lang="en-US" b="1" dirty="0"/>
            </a:br>
            <a:r>
              <a:rPr lang="en-US" b="1" dirty="0"/>
              <a:t>(UF-CMA)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8F1-1C02-214A-892C-0FF435C5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EFFE4-BAAE-8740-8225-E279150334A0}"/>
              </a:ext>
            </a:extLst>
          </p:cNvPr>
          <p:cNvSpPr txBox="1"/>
          <p:nvPr/>
        </p:nvSpPr>
        <p:spPr>
          <a:xfrm>
            <a:off x="655320" y="2895600"/>
            <a:ext cx="6964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Adversary can’t generate valid message, signature pair without secret key, but with signing oracle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6F04E-96CF-9F4C-B940-B35A238B285F}"/>
              </a:ext>
            </a:extLst>
          </p:cNvPr>
          <p:cNvSpPr txBox="1"/>
          <p:nvPr/>
        </p:nvSpPr>
        <p:spPr>
          <a:xfrm>
            <a:off x="655321" y="3969603"/>
            <a:ext cx="6964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Same as UF-CMA for message authentication schemes, but give </a:t>
            </a:r>
            <a:r>
              <a:rPr lang="en-US" sz="2400" dirty="0" err="1"/>
              <a:t>pk</a:t>
            </a:r>
            <a:r>
              <a:rPr lang="en-US" sz="2400" dirty="0"/>
              <a:t> to adversary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4AF76-982A-7040-A7E8-E2964B9B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308600"/>
            <a:ext cx="5549900" cy="4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34E399-C5A3-974C-B208-37EF437B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8500"/>
            <a:ext cx="24384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6DF03C-427E-4B43-B898-D8AAFDDF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99051"/>
            <a:ext cx="2806700" cy="3416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03F9F0-407A-5A4A-B93E-95846B9F0E28}"/>
                  </a:ext>
                </a:extLst>
              </p14:cNvPr>
              <p14:cNvContentPartPr/>
              <p14:nvPr/>
            </p14:nvContentPartPr>
            <p14:xfrm>
              <a:off x="10713960" y="2713320"/>
              <a:ext cx="403200" cy="11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03F9F0-407A-5A4A-B93E-95846B9F0E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98120" y="2649960"/>
                <a:ext cx="4345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6ADB84-AE63-E240-8472-9BC317B8B9F1}"/>
                  </a:ext>
                </a:extLst>
              </p14:cNvPr>
              <p14:cNvContentPartPr/>
              <p14:nvPr/>
            </p14:nvContentPartPr>
            <p14:xfrm>
              <a:off x="9729720" y="4862880"/>
              <a:ext cx="273960" cy="36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6ADB84-AE63-E240-8472-9BC317B8B9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13880" y="4799520"/>
                <a:ext cx="305280" cy="1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4783492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56531</TotalTime>
  <Words>4896</Words>
  <Application>Microsoft Office PowerPoint</Application>
  <PresentationFormat>Widescreen</PresentationFormat>
  <Paragraphs>905</Paragraphs>
  <Slides>76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MyTheme</vt:lpstr>
      <vt:lpstr>CS 6831 Designing Secure Cryptography</vt:lpstr>
      <vt:lpstr>Diffie-Hellman Key Exchange</vt:lpstr>
      <vt:lpstr>Man-in-the-middle attacks</vt:lpstr>
      <vt:lpstr>Digital signatures</vt:lpstr>
      <vt:lpstr>Man-in-the-middle attacks</vt:lpstr>
      <vt:lpstr>TLS handshake for Diffie-Hellman Key Exchange</vt:lpstr>
      <vt:lpstr>Apple iOS &lt;7.0.16  signature verification code</vt:lpstr>
      <vt:lpstr>Man-in-the-middle attacks</vt:lpstr>
      <vt:lpstr>Unforgeability under chosen message attack  (UF-CMA)</vt:lpstr>
      <vt:lpstr>PowerPoint Presentation</vt:lpstr>
      <vt:lpstr>PKCS #1 v1.5 RSA signing</vt:lpstr>
      <vt:lpstr>PKCS#1 v1.5 digital signature security</vt:lpstr>
      <vt:lpstr>Full Domain Hash RSA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Tight reductions to RSA?</vt:lpstr>
      <vt:lpstr>PowerPoint Presentation</vt:lpstr>
      <vt:lpstr>Full Domain Hash RSA</vt:lpstr>
      <vt:lpstr>PowerPoint Presentation</vt:lpstr>
      <vt:lpstr>The RSA trapdoor function</vt:lpstr>
      <vt:lpstr>RSA math</vt:lpstr>
      <vt:lpstr>RSA math</vt:lpstr>
      <vt:lpstr>RSA math</vt:lpstr>
      <vt:lpstr>RSA math</vt:lpstr>
      <vt:lpstr>RSA math</vt:lpstr>
      <vt:lpstr>Some needed algorithms</vt:lpstr>
      <vt:lpstr>Textbook exponentiation</vt:lpstr>
      <vt:lpstr>PowerPoint Presentation</vt:lpstr>
      <vt:lpstr>RSA math</vt:lpstr>
      <vt:lpstr>RSA math</vt:lpstr>
      <vt:lpstr>PowerPoint Presentation</vt:lpstr>
      <vt:lpstr>PowerPoint Presentation</vt:lpstr>
      <vt:lpstr>PowerPoint Presentation</vt:lpstr>
      <vt:lpstr>Summary</vt:lpstr>
      <vt:lpstr>Public-key encryption</vt:lpstr>
      <vt:lpstr>A simple scheme from RSA</vt:lpstr>
      <vt:lpstr>IND-CPA for PKE</vt:lpstr>
      <vt:lpstr>IND-CPA for PKE</vt:lpstr>
      <vt:lpstr>PowerPoint Presentation</vt:lpstr>
      <vt:lpstr>PowerPoint Presentation</vt:lpstr>
      <vt:lpstr>PowerPoint Presentation</vt:lpstr>
      <vt:lpstr>A simple scheme from RSA</vt:lpstr>
      <vt:lpstr>PowerPoint Presentation</vt:lpstr>
      <vt:lpstr>PowerPoint Presentation</vt:lpstr>
      <vt:lpstr>PowerPoint Presentation</vt:lpstr>
      <vt:lpstr>How hard is inverting RSA?</vt:lpstr>
      <vt:lpstr>Factoring composites</vt:lpstr>
      <vt:lpstr>Factoring composites</vt:lpstr>
      <vt:lpstr>Factoring records</vt:lpstr>
      <vt:lpstr>PowerPoint Presentation</vt:lpstr>
      <vt:lpstr>PKCS #1 RSA encryption</vt:lpstr>
      <vt:lpstr>Hybrid encryption</vt:lpstr>
      <vt:lpstr>TLS handshake for RSA transport</vt:lpstr>
      <vt:lpstr>Security of RSA PKCS#1</vt:lpstr>
      <vt:lpstr>Security of RSA PKCS#1</vt:lpstr>
      <vt:lpstr>Bleichanbacher attack</vt:lpstr>
      <vt:lpstr>Response to this attack</vt:lpstr>
      <vt:lpstr>Summary</vt:lpstr>
      <vt:lpstr>TLS handshake for Diffie-Hellman Key Exchange</vt:lpstr>
      <vt:lpstr>Diffie-Hellman math</vt:lpstr>
      <vt:lpstr>Textbook exponentiation</vt:lpstr>
      <vt:lpstr>PowerPoint Presentation</vt:lpstr>
      <vt:lpstr>The discrete log problem</vt:lpstr>
      <vt:lpstr>The discrete log problem</vt:lpstr>
      <vt:lpstr>Diffie-Hellman Key Exchange</vt:lpstr>
      <vt:lpstr>Computational Diffie-Hellman Problem</vt:lpstr>
      <vt:lpstr>TLS handshake for Diffie-Hellman Key Exchange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1060</cp:revision>
  <cp:lastPrinted>2019-01-23T18:40:35Z</cp:lastPrinted>
  <dcterms:created xsi:type="dcterms:W3CDTF">2017-09-22T05:03:35Z</dcterms:created>
  <dcterms:modified xsi:type="dcterms:W3CDTF">2019-04-09T15:42:33Z</dcterms:modified>
</cp:coreProperties>
</file>